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27F90-7AD8-4A41-BE06-108A25AE2D44}" type="datetimeFigureOut">
              <a:rPr lang="en-US" smtClean="0"/>
              <a:t>5/19/2014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36AA5-79C0-430E-AC24-64C5D9E1EFA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727730" y="1116020"/>
            <a:ext cx="5058800" cy="926509"/>
            <a:chOff x="1727730" y="1116020"/>
            <a:chExt cx="5058800" cy="926509"/>
          </a:xfrm>
        </p:grpSpPr>
        <p:sp>
          <p:nvSpPr>
            <p:cNvPr id="2" name="Freeform 1"/>
            <p:cNvSpPr/>
            <p:nvPr/>
          </p:nvSpPr>
          <p:spPr>
            <a:xfrm>
              <a:off x="2105699" y="1116020"/>
              <a:ext cx="21055" cy="684354"/>
            </a:xfrm>
            <a:custGeom>
              <a:avLst/>
              <a:gdLst/>
              <a:ahLst/>
              <a:cxnLst/>
              <a:rect l="0" t="0" r="0" b="0"/>
              <a:pathLst>
                <a:path w="21055" h="684354">
                  <a:moveTo>
                    <a:pt x="10528" y="0"/>
                  </a:moveTo>
                  <a:lnTo>
                    <a:pt x="4939" y="16768"/>
                  </a:lnTo>
                  <a:lnTo>
                    <a:pt x="8211" y="64620"/>
                  </a:lnTo>
                  <a:lnTo>
                    <a:pt x="11012" y="120533"/>
                  </a:lnTo>
                  <a:lnTo>
                    <a:pt x="15813" y="165094"/>
                  </a:lnTo>
                  <a:lnTo>
                    <a:pt x="19503" y="219453"/>
                  </a:lnTo>
                  <a:lnTo>
                    <a:pt x="20750" y="280912"/>
                  </a:lnTo>
                  <a:lnTo>
                    <a:pt x="20966" y="329808"/>
                  </a:lnTo>
                  <a:lnTo>
                    <a:pt x="21039" y="388845"/>
                  </a:lnTo>
                  <a:lnTo>
                    <a:pt x="21054" y="445566"/>
                  </a:lnTo>
                  <a:lnTo>
                    <a:pt x="19887" y="501831"/>
                  </a:lnTo>
                  <a:lnTo>
                    <a:pt x="12724" y="561125"/>
                  </a:lnTo>
                  <a:lnTo>
                    <a:pt x="10962" y="623227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27730" y="1305533"/>
              <a:ext cx="335856" cy="334625"/>
            </a:xfrm>
            <a:custGeom>
              <a:avLst/>
              <a:gdLst/>
              <a:ahLst/>
              <a:cxnLst/>
              <a:rect l="0" t="0" r="0" b="0"/>
              <a:pathLst>
                <a:path w="335856" h="334625">
                  <a:moveTo>
                    <a:pt x="335855" y="200042"/>
                  </a:moveTo>
                  <a:lnTo>
                    <a:pt x="317874" y="215683"/>
                  </a:lnTo>
                  <a:lnTo>
                    <a:pt x="261501" y="245715"/>
                  </a:lnTo>
                  <a:lnTo>
                    <a:pt x="203838" y="277445"/>
                  </a:lnTo>
                  <a:lnTo>
                    <a:pt x="150594" y="307012"/>
                  </a:lnTo>
                  <a:lnTo>
                    <a:pt x="88670" y="329191"/>
                  </a:lnTo>
                  <a:lnTo>
                    <a:pt x="47626" y="334624"/>
                  </a:lnTo>
                  <a:lnTo>
                    <a:pt x="26039" y="329656"/>
                  </a:lnTo>
                  <a:lnTo>
                    <a:pt x="17007" y="325056"/>
                  </a:lnTo>
                  <a:lnTo>
                    <a:pt x="10986" y="317310"/>
                  </a:lnTo>
                  <a:lnTo>
                    <a:pt x="4295" y="296225"/>
                  </a:lnTo>
                  <a:lnTo>
                    <a:pt x="0" y="237325"/>
                  </a:lnTo>
                  <a:lnTo>
                    <a:pt x="1596" y="193671"/>
                  </a:lnTo>
                  <a:lnTo>
                    <a:pt x="18791" y="136999"/>
                  </a:lnTo>
                  <a:lnTo>
                    <a:pt x="33799" y="80744"/>
                  </a:lnTo>
                  <a:lnTo>
                    <a:pt x="48435" y="25104"/>
                  </a:lnTo>
                  <a:lnTo>
                    <a:pt x="51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95212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96943" y="1196254"/>
              <a:ext cx="472094" cy="579938"/>
            </a:xfrm>
            <a:custGeom>
              <a:avLst/>
              <a:gdLst/>
              <a:ahLst/>
              <a:cxnLst/>
              <a:rect l="0" t="0" r="0" b="0"/>
              <a:pathLst>
                <a:path w="472094" h="579938">
                  <a:moveTo>
                    <a:pt x="19367" y="151393"/>
                  </a:moveTo>
                  <a:lnTo>
                    <a:pt x="2600" y="145804"/>
                  </a:lnTo>
                  <a:lnTo>
                    <a:pt x="0" y="141818"/>
                  </a:lnTo>
                  <a:lnTo>
                    <a:pt x="607" y="136821"/>
                  </a:lnTo>
                  <a:lnTo>
                    <a:pt x="37666" y="76841"/>
                  </a:lnTo>
                  <a:lnTo>
                    <a:pt x="66309" y="43817"/>
                  </a:lnTo>
                  <a:lnTo>
                    <a:pt x="104549" y="17883"/>
                  </a:lnTo>
                  <a:lnTo>
                    <a:pt x="145898" y="1148"/>
                  </a:lnTo>
                  <a:lnTo>
                    <a:pt x="166850" y="0"/>
                  </a:lnTo>
                  <a:lnTo>
                    <a:pt x="187861" y="4559"/>
                  </a:lnTo>
                  <a:lnTo>
                    <a:pt x="208897" y="14384"/>
                  </a:lnTo>
                  <a:lnTo>
                    <a:pt x="234882" y="38658"/>
                  </a:lnTo>
                  <a:lnTo>
                    <a:pt x="268659" y="96961"/>
                  </a:lnTo>
                  <a:lnTo>
                    <a:pt x="289152" y="154667"/>
                  </a:lnTo>
                  <a:lnTo>
                    <a:pt x="298825" y="208125"/>
                  </a:lnTo>
                  <a:lnTo>
                    <a:pt x="301041" y="268418"/>
                  </a:lnTo>
                  <a:lnTo>
                    <a:pt x="295979" y="328397"/>
                  </a:lnTo>
                  <a:lnTo>
                    <a:pt x="292789" y="379184"/>
                  </a:lnTo>
                  <a:lnTo>
                    <a:pt x="283785" y="436476"/>
                  </a:lnTo>
                  <a:lnTo>
                    <a:pt x="266819" y="489846"/>
                  </a:lnTo>
                  <a:lnTo>
                    <a:pt x="245805" y="533475"/>
                  </a:lnTo>
                  <a:lnTo>
                    <a:pt x="227631" y="553614"/>
                  </a:lnTo>
                  <a:lnTo>
                    <a:pt x="197669" y="572517"/>
                  </a:lnTo>
                  <a:lnTo>
                    <a:pt x="160975" y="579937"/>
                  </a:lnTo>
                  <a:lnTo>
                    <a:pt x="126056" y="576547"/>
                  </a:lnTo>
                  <a:lnTo>
                    <a:pt x="93483" y="562544"/>
                  </a:lnTo>
                  <a:lnTo>
                    <a:pt x="67194" y="537988"/>
                  </a:lnTo>
                  <a:lnTo>
                    <a:pt x="58171" y="515456"/>
                  </a:lnTo>
                  <a:lnTo>
                    <a:pt x="55765" y="502896"/>
                  </a:lnTo>
                  <a:lnTo>
                    <a:pt x="59331" y="479582"/>
                  </a:lnTo>
                  <a:lnTo>
                    <a:pt x="74492" y="449846"/>
                  </a:lnTo>
                  <a:lnTo>
                    <a:pt x="88321" y="434947"/>
                  </a:lnTo>
                  <a:lnTo>
                    <a:pt x="135942" y="411926"/>
                  </a:lnTo>
                  <a:lnTo>
                    <a:pt x="166992" y="400814"/>
                  </a:lnTo>
                  <a:lnTo>
                    <a:pt x="204008" y="401291"/>
                  </a:lnTo>
                  <a:lnTo>
                    <a:pt x="258437" y="413102"/>
                  </a:lnTo>
                  <a:lnTo>
                    <a:pt x="308010" y="436752"/>
                  </a:lnTo>
                  <a:lnTo>
                    <a:pt x="364091" y="470901"/>
                  </a:lnTo>
                  <a:lnTo>
                    <a:pt x="424682" y="500282"/>
                  </a:lnTo>
                  <a:lnTo>
                    <a:pt x="472093" y="519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11233" y="1484518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353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77606" y="1168663"/>
              <a:ext cx="270623" cy="599847"/>
            </a:xfrm>
            <a:custGeom>
              <a:avLst/>
              <a:gdLst/>
              <a:ahLst/>
              <a:cxnLst/>
              <a:rect l="0" t="0" r="0" b="0"/>
              <a:pathLst>
                <a:path w="270623" h="599847">
                  <a:moveTo>
                    <a:pt x="102166" y="0"/>
                  </a:moveTo>
                  <a:lnTo>
                    <a:pt x="90713" y="60383"/>
                  </a:lnTo>
                  <a:lnTo>
                    <a:pt x="80835" y="118107"/>
                  </a:lnTo>
                  <a:lnTo>
                    <a:pt x="70499" y="173425"/>
                  </a:lnTo>
                  <a:lnTo>
                    <a:pt x="60028" y="228810"/>
                  </a:lnTo>
                  <a:lnTo>
                    <a:pt x="49516" y="287724"/>
                  </a:lnTo>
                  <a:lnTo>
                    <a:pt x="38993" y="341055"/>
                  </a:lnTo>
                  <a:lnTo>
                    <a:pt x="28466" y="395071"/>
                  </a:lnTo>
                  <a:lnTo>
                    <a:pt x="17937" y="443831"/>
                  </a:lnTo>
                  <a:lnTo>
                    <a:pt x="7409" y="495323"/>
                  </a:lnTo>
                  <a:lnTo>
                    <a:pt x="0" y="544506"/>
                  </a:lnTo>
                  <a:lnTo>
                    <a:pt x="607" y="571895"/>
                  </a:lnTo>
                  <a:lnTo>
                    <a:pt x="8675" y="591867"/>
                  </a:lnTo>
                  <a:lnTo>
                    <a:pt x="17612" y="596959"/>
                  </a:lnTo>
                  <a:lnTo>
                    <a:pt x="70862" y="599846"/>
                  </a:lnTo>
                  <a:lnTo>
                    <a:pt x="133572" y="592852"/>
                  </a:lnTo>
                  <a:lnTo>
                    <a:pt x="187052" y="587119"/>
                  </a:lnTo>
                  <a:lnTo>
                    <a:pt x="242676" y="580658"/>
                  </a:lnTo>
                  <a:lnTo>
                    <a:pt x="270622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79772" y="1389761"/>
              <a:ext cx="189514" cy="9066"/>
            </a:xfrm>
            <a:custGeom>
              <a:avLst/>
              <a:gdLst/>
              <a:ahLst/>
              <a:cxnLst/>
              <a:rect l="0" t="0" r="0" b="0"/>
              <a:pathLst>
                <a:path w="189514" h="9066">
                  <a:moveTo>
                    <a:pt x="189513" y="0"/>
                  </a:moveTo>
                  <a:lnTo>
                    <a:pt x="132248" y="3120"/>
                  </a:lnTo>
                  <a:lnTo>
                    <a:pt x="71357" y="9065"/>
                  </a:lnTo>
                  <a:lnTo>
                    <a:pt x="12631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32414" y="1126549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31348" y="16788"/>
                  </a:lnTo>
                  <a:lnTo>
                    <a:pt x="170134" y="23333"/>
                  </a:lnTo>
                  <a:lnTo>
                    <a:pt x="107046" y="35544"/>
                  </a:lnTo>
                  <a:lnTo>
                    <a:pt x="47835" y="4805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37741" y="1495046"/>
              <a:ext cx="231627" cy="305328"/>
            </a:xfrm>
            <a:custGeom>
              <a:avLst/>
              <a:gdLst/>
              <a:ahLst/>
              <a:cxnLst/>
              <a:rect l="0" t="0" r="0" b="0"/>
              <a:pathLst>
                <a:path w="231627" h="305328">
                  <a:moveTo>
                    <a:pt x="231626" y="0"/>
                  </a:moveTo>
                  <a:lnTo>
                    <a:pt x="175231" y="58735"/>
                  </a:lnTo>
                  <a:lnTo>
                    <a:pt x="132169" y="120903"/>
                  </a:lnTo>
                  <a:lnTo>
                    <a:pt x="93828" y="178257"/>
                  </a:lnTo>
                  <a:lnTo>
                    <a:pt x="58048" y="234993"/>
                  </a:lnTo>
                  <a:lnTo>
                    <a:pt x="28450" y="28051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16684" y="1505575"/>
              <a:ext cx="263213" cy="294799"/>
            </a:xfrm>
            <a:custGeom>
              <a:avLst/>
              <a:gdLst/>
              <a:ahLst/>
              <a:cxnLst/>
              <a:rect l="0" t="0" r="0" b="0"/>
              <a:pathLst>
                <a:path w="263213" h="294799">
                  <a:moveTo>
                    <a:pt x="263212" y="294798"/>
                  </a:moveTo>
                  <a:lnTo>
                    <a:pt x="246401" y="275647"/>
                  </a:lnTo>
                  <a:lnTo>
                    <a:pt x="206817" y="219297"/>
                  </a:lnTo>
                  <a:lnTo>
                    <a:pt x="150899" y="155914"/>
                  </a:lnTo>
                  <a:lnTo>
                    <a:pt x="112692" y="116472"/>
                  </a:lnTo>
                  <a:lnTo>
                    <a:pt x="71165" y="79635"/>
                  </a:lnTo>
                  <a:lnTo>
                    <a:pt x="21114" y="217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00547" y="1422513"/>
              <a:ext cx="253990" cy="594998"/>
            </a:xfrm>
            <a:custGeom>
              <a:avLst/>
              <a:gdLst/>
              <a:ahLst/>
              <a:cxnLst/>
              <a:rect l="0" t="0" r="0" b="0"/>
              <a:pathLst>
                <a:path w="253990" h="594998">
                  <a:moveTo>
                    <a:pt x="37276" y="188347"/>
                  </a:moveTo>
                  <a:lnTo>
                    <a:pt x="34157" y="245611"/>
                  </a:lnTo>
                  <a:lnTo>
                    <a:pt x="28943" y="298120"/>
                  </a:lnTo>
                  <a:lnTo>
                    <a:pt x="27398" y="358133"/>
                  </a:lnTo>
                  <a:lnTo>
                    <a:pt x="26941" y="414129"/>
                  </a:lnTo>
                  <a:lnTo>
                    <a:pt x="26805" y="466595"/>
                  </a:lnTo>
                  <a:lnTo>
                    <a:pt x="26765" y="523475"/>
                  </a:lnTo>
                  <a:lnTo>
                    <a:pt x="26753" y="574253"/>
                  </a:lnTo>
                  <a:lnTo>
                    <a:pt x="26750" y="594997"/>
                  </a:lnTo>
                  <a:lnTo>
                    <a:pt x="26748" y="536821"/>
                  </a:lnTo>
                  <a:lnTo>
                    <a:pt x="25578" y="482671"/>
                  </a:lnTo>
                  <a:lnTo>
                    <a:pt x="18343" y="432441"/>
                  </a:lnTo>
                  <a:lnTo>
                    <a:pt x="12094" y="390030"/>
                  </a:lnTo>
                  <a:lnTo>
                    <a:pt x="8537" y="347004"/>
                  </a:lnTo>
                  <a:lnTo>
                    <a:pt x="3415" y="292678"/>
                  </a:lnTo>
                  <a:lnTo>
                    <a:pt x="0" y="266302"/>
                  </a:lnTo>
                  <a:lnTo>
                    <a:pt x="4221" y="214534"/>
                  </a:lnTo>
                  <a:lnTo>
                    <a:pt x="5256" y="165690"/>
                  </a:lnTo>
                  <a:lnTo>
                    <a:pt x="11194" y="107962"/>
                  </a:lnTo>
                  <a:lnTo>
                    <a:pt x="16397" y="55528"/>
                  </a:lnTo>
                  <a:lnTo>
                    <a:pt x="21367" y="32220"/>
                  </a:lnTo>
                  <a:lnTo>
                    <a:pt x="33715" y="13282"/>
                  </a:lnTo>
                  <a:lnTo>
                    <a:pt x="41922" y="4957"/>
                  </a:lnTo>
                  <a:lnTo>
                    <a:pt x="53241" y="576"/>
                  </a:lnTo>
                  <a:lnTo>
                    <a:pt x="94779" y="0"/>
                  </a:lnTo>
                  <a:lnTo>
                    <a:pt x="118985" y="4421"/>
                  </a:lnTo>
                  <a:lnTo>
                    <a:pt x="157933" y="24666"/>
                  </a:lnTo>
                  <a:lnTo>
                    <a:pt x="203440" y="62948"/>
                  </a:lnTo>
                  <a:lnTo>
                    <a:pt x="243573" y="120361"/>
                  </a:lnTo>
                  <a:lnTo>
                    <a:pt x="253989" y="160924"/>
                  </a:lnTo>
                  <a:lnTo>
                    <a:pt x="249103" y="222617"/>
                  </a:lnTo>
                  <a:lnTo>
                    <a:pt x="243336" y="248032"/>
                  </a:lnTo>
                  <a:lnTo>
                    <a:pt x="230634" y="267906"/>
                  </a:lnTo>
                  <a:lnTo>
                    <a:pt x="213290" y="283368"/>
                  </a:lnTo>
                  <a:lnTo>
                    <a:pt x="193884" y="294139"/>
                  </a:lnTo>
                  <a:lnTo>
                    <a:pt x="137188" y="302181"/>
                  </a:lnTo>
                  <a:lnTo>
                    <a:pt x="82835" y="300650"/>
                  </a:lnTo>
                  <a:lnTo>
                    <a:pt x="37276" y="293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29817" y="1495046"/>
              <a:ext cx="252607" cy="261889"/>
            </a:xfrm>
            <a:custGeom>
              <a:avLst/>
              <a:gdLst/>
              <a:ahLst/>
              <a:cxnLst/>
              <a:rect l="0" t="0" r="0" b="0"/>
              <a:pathLst>
                <a:path w="252607" h="261889">
                  <a:moveTo>
                    <a:pt x="139675" y="10529"/>
                  </a:moveTo>
                  <a:lnTo>
                    <a:pt x="81058" y="45426"/>
                  </a:lnTo>
                  <a:lnTo>
                    <a:pt x="35914" y="86860"/>
                  </a:lnTo>
                  <a:lnTo>
                    <a:pt x="16904" y="116593"/>
                  </a:lnTo>
                  <a:lnTo>
                    <a:pt x="0" y="158082"/>
                  </a:lnTo>
                  <a:lnTo>
                    <a:pt x="154" y="195148"/>
                  </a:lnTo>
                  <a:lnTo>
                    <a:pt x="7866" y="215804"/>
                  </a:lnTo>
                  <a:lnTo>
                    <a:pt x="31880" y="248129"/>
                  </a:lnTo>
                  <a:lnTo>
                    <a:pt x="51602" y="256509"/>
                  </a:lnTo>
                  <a:lnTo>
                    <a:pt x="102391" y="261888"/>
                  </a:lnTo>
                  <a:lnTo>
                    <a:pt x="137986" y="257231"/>
                  </a:lnTo>
                  <a:lnTo>
                    <a:pt x="192095" y="230377"/>
                  </a:lnTo>
                  <a:lnTo>
                    <a:pt x="212106" y="215864"/>
                  </a:lnTo>
                  <a:lnTo>
                    <a:pt x="235355" y="187962"/>
                  </a:lnTo>
                  <a:lnTo>
                    <a:pt x="245760" y="167767"/>
                  </a:lnTo>
                  <a:lnTo>
                    <a:pt x="252606" y="131077"/>
                  </a:lnTo>
                  <a:lnTo>
                    <a:pt x="246514" y="85164"/>
                  </a:lnTo>
                  <a:lnTo>
                    <a:pt x="236192" y="54090"/>
                  </a:lnTo>
                  <a:lnTo>
                    <a:pt x="217666" y="29545"/>
                  </a:lnTo>
                  <a:lnTo>
                    <a:pt x="200074" y="14691"/>
                  </a:lnTo>
                  <a:lnTo>
                    <a:pt x="180557" y="6529"/>
                  </a:lnTo>
                  <a:lnTo>
                    <a:pt x="1502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80062" y="1450969"/>
              <a:ext cx="210571" cy="307291"/>
            </a:xfrm>
            <a:custGeom>
              <a:avLst/>
              <a:gdLst/>
              <a:ahLst/>
              <a:cxnLst/>
              <a:rect l="0" t="0" r="0" b="0"/>
              <a:pathLst>
                <a:path w="210571" h="307291">
                  <a:moveTo>
                    <a:pt x="0" y="86191"/>
                  </a:moveTo>
                  <a:lnTo>
                    <a:pt x="0" y="140336"/>
                  </a:lnTo>
                  <a:lnTo>
                    <a:pt x="0" y="195282"/>
                  </a:lnTo>
                  <a:lnTo>
                    <a:pt x="0" y="251196"/>
                  </a:lnTo>
                  <a:lnTo>
                    <a:pt x="0" y="279240"/>
                  </a:lnTo>
                  <a:lnTo>
                    <a:pt x="1170" y="283910"/>
                  </a:lnTo>
                  <a:lnTo>
                    <a:pt x="3119" y="282345"/>
                  </a:lnTo>
                  <a:lnTo>
                    <a:pt x="5589" y="276622"/>
                  </a:lnTo>
                  <a:lnTo>
                    <a:pt x="9553" y="225409"/>
                  </a:lnTo>
                  <a:lnTo>
                    <a:pt x="10336" y="162087"/>
                  </a:lnTo>
                  <a:lnTo>
                    <a:pt x="16079" y="104173"/>
                  </a:lnTo>
                  <a:lnTo>
                    <a:pt x="29649" y="57248"/>
                  </a:lnTo>
                  <a:lnTo>
                    <a:pt x="60331" y="16811"/>
                  </a:lnTo>
                  <a:lnTo>
                    <a:pt x="86506" y="773"/>
                  </a:lnTo>
                  <a:lnTo>
                    <a:pt x="96275" y="0"/>
                  </a:lnTo>
                  <a:lnTo>
                    <a:pt x="116488" y="5380"/>
                  </a:lnTo>
                  <a:lnTo>
                    <a:pt x="142010" y="21563"/>
                  </a:lnTo>
                  <a:lnTo>
                    <a:pt x="153973" y="40700"/>
                  </a:lnTo>
                  <a:lnTo>
                    <a:pt x="176774" y="91113"/>
                  </a:lnTo>
                  <a:lnTo>
                    <a:pt x="194232" y="154537"/>
                  </a:lnTo>
                  <a:lnTo>
                    <a:pt x="202013" y="217152"/>
                  </a:lnTo>
                  <a:lnTo>
                    <a:pt x="209443" y="279822"/>
                  </a:lnTo>
                  <a:lnTo>
                    <a:pt x="210570" y="307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05503" y="1489529"/>
              <a:ext cx="190377" cy="226617"/>
            </a:xfrm>
            <a:custGeom>
              <a:avLst/>
              <a:gdLst/>
              <a:ahLst/>
              <a:cxnLst/>
              <a:rect l="0" t="0" r="0" b="0"/>
              <a:pathLst>
                <a:path w="190377" h="226617">
                  <a:moveTo>
                    <a:pt x="27243" y="142388"/>
                  </a:moveTo>
                  <a:lnTo>
                    <a:pt x="71206" y="118668"/>
                  </a:lnTo>
                  <a:lnTo>
                    <a:pt x="133695" y="97266"/>
                  </a:lnTo>
                  <a:lnTo>
                    <a:pt x="168749" y="78325"/>
                  </a:lnTo>
                  <a:lnTo>
                    <a:pt x="177732" y="71604"/>
                  </a:lnTo>
                  <a:lnTo>
                    <a:pt x="183721" y="62443"/>
                  </a:lnTo>
                  <a:lnTo>
                    <a:pt x="190376" y="39786"/>
                  </a:lnTo>
                  <a:lnTo>
                    <a:pt x="189811" y="29533"/>
                  </a:lnTo>
                  <a:lnTo>
                    <a:pt x="182943" y="11901"/>
                  </a:lnTo>
                  <a:lnTo>
                    <a:pt x="175497" y="6264"/>
                  </a:lnTo>
                  <a:lnTo>
                    <a:pt x="154745" y="0"/>
                  </a:lnTo>
                  <a:lnTo>
                    <a:pt x="122343" y="2063"/>
                  </a:lnTo>
                  <a:lnTo>
                    <a:pt x="79953" y="14410"/>
                  </a:lnTo>
                  <a:lnTo>
                    <a:pt x="40904" y="38166"/>
                  </a:lnTo>
                  <a:lnTo>
                    <a:pt x="25126" y="53953"/>
                  </a:lnTo>
                  <a:lnTo>
                    <a:pt x="10314" y="76567"/>
                  </a:lnTo>
                  <a:lnTo>
                    <a:pt x="0" y="115606"/>
                  </a:lnTo>
                  <a:lnTo>
                    <a:pt x="2533" y="156809"/>
                  </a:lnTo>
                  <a:lnTo>
                    <a:pt x="10802" y="178433"/>
                  </a:lnTo>
                  <a:lnTo>
                    <a:pt x="16282" y="187475"/>
                  </a:lnTo>
                  <a:lnTo>
                    <a:pt x="31730" y="200641"/>
                  </a:lnTo>
                  <a:lnTo>
                    <a:pt x="75832" y="218625"/>
                  </a:lnTo>
                  <a:lnTo>
                    <a:pt x="132528" y="226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67665" y="1509649"/>
              <a:ext cx="228336" cy="280196"/>
            </a:xfrm>
            <a:custGeom>
              <a:avLst/>
              <a:gdLst/>
              <a:ahLst/>
              <a:cxnLst/>
              <a:rect l="0" t="0" r="0" b="0"/>
              <a:pathLst>
                <a:path w="228336" h="280196">
                  <a:moveTo>
                    <a:pt x="7236" y="69625"/>
                  </a:moveTo>
                  <a:lnTo>
                    <a:pt x="0" y="97181"/>
                  </a:lnTo>
                  <a:lnTo>
                    <a:pt x="478" y="153404"/>
                  </a:lnTo>
                  <a:lnTo>
                    <a:pt x="11490" y="209916"/>
                  </a:lnTo>
                  <a:lnTo>
                    <a:pt x="16525" y="255611"/>
                  </a:lnTo>
                  <a:lnTo>
                    <a:pt x="16228" y="233787"/>
                  </a:lnTo>
                  <a:lnTo>
                    <a:pt x="8652" y="170373"/>
                  </a:lnTo>
                  <a:lnTo>
                    <a:pt x="8686" y="116215"/>
                  </a:lnTo>
                  <a:lnTo>
                    <a:pt x="21927" y="59686"/>
                  </a:lnTo>
                  <a:lnTo>
                    <a:pt x="37586" y="33275"/>
                  </a:lnTo>
                  <a:lnTo>
                    <a:pt x="62632" y="10632"/>
                  </a:lnTo>
                  <a:lnTo>
                    <a:pt x="85279" y="2462"/>
                  </a:lnTo>
                  <a:lnTo>
                    <a:pt x="109772" y="0"/>
                  </a:lnTo>
                  <a:lnTo>
                    <a:pt x="132356" y="2806"/>
                  </a:lnTo>
                  <a:lnTo>
                    <a:pt x="150972" y="14191"/>
                  </a:lnTo>
                  <a:lnTo>
                    <a:pt x="174607" y="43452"/>
                  </a:lnTo>
                  <a:lnTo>
                    <a:pt x="197965" y="95261"/>
                  </a:lnTo>
                  <a:lnTo>
                    <a:pt x="212674" y="150555"/>
                  </a:lnTo>
                  <a:lnTo>
                    <a:pt x="219912" y="209657"/>
                  </a:lnTo>
                  <a:lnTo>
                    <a:pt x="225840" y="250716"/>
                  </a:lnTo>
                  <a:lnTo>
                    <a:pt x="228335" y="280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22343" y="1179191"/>
              <a:ext cx="21057" cy="589597"/>
            </a:xfrm>
            <a:custGeom>
              <a:avLst/>
              <a:gdLst/>
              <a:ahLst/>
              <a:cxnLst/>
              <a:rect l="0" t="0" r="0" b="0"/>
              <a:pathLst>
                <a:path w="21057" h="589597">
                  <a:moveTo>
                    <a:pt x="21056" y="0"/>
                  </a:moveTo>
                  <a:lnTo>
                    <a:pt x="6401" y="60730"/>
                  </a:lnTo>
                  <a:lnTo>
                    <a:pt x="1896" y="123799"/>
                  </a:lnTo>
                  <a:lnTo>
                    <a:pt x="561" y="177581"/>
                  </a:lnTo>
                  <a:lnTo>
                    <a:pt x="110" y="237676"/>
                  </a:lnTo>
                  <a:lnTo>
                    <a:pt x="20" y="294606"/>
                  </a:lnTo>
                  <a:lnTo>
                    <a:pt x="3" y="350912"/>
                  </a:lnTo>
                  <a:lnTo>
                    <a:pt x="0" y="409821"/>
                  </a:lnTo>
                  <a:lnTo>
                    <a:pt x="3119" y="452374"/>
                  </a:lnTo>
                  <a:lnTo>
                    <a:pt x="8332" y="512673"/>
                  </a:lnTo>
                  <a:lnTo>
                    <a:pt x="9877" y="558225"/>
                  </a:lnTo>
                  <a:lnTo>
                    <a:pt x="10527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43358" y="1421347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299352" y="5589"/>
                  </a:lnTo>
                  <a:lnTo>
                    <a:pt x="236773" y="17958"/>
                  </a:lnTo>
                  <a:lnTo>
                    <a:pt x="185448" y="28197"/>
                  </a:lnTo>
                  <a:lnTo>
                    <a:pt x="134366" y="38640"/>
                  </a:lnTo>
                  <a:lnTo>
                    <a:pt x="71471" y="49530"/>
                  </a:lnTo>
                  <a:lnTo>
                    <a:pt x="29755" y="5172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47261" y="1465209"/>
              <a:ext cx="339269" cy="293051"/>
            </a:xfrm>
            <a:custGeom>
              <a:avLst/>
              <a:gdLst/>
              <a:ahLst/>
              <a:cxnLst/>
              <a:rect l="0" t="0" r="0" b="0"/>
              <a:pathLst>
                <a:path w="339269" h="293051">
                  <a:moveTo>
                    <a:pt x="259393" y="19309"/>
                  </a:moveTo>
                  <a:lnTo>
                    <a:pt x="242625" y="8130"/>
                  </a:lnTo>
                  <a:lnTo>
                    <a:pt x="209841" y="1179"/>
                  </a:lnTo>
                  <a:lnTo>
                    <a:pt x="158010" y="0"/>
                  </a:lnTo>
                  <a:lnTo>
                    <a:pt x="96389" y="12982"/>
                  </a:lnTo>
                  <a:lnTo>
                    <a:pt x="39012" y="33048"/>
                  </a:lnTo>
                  <a:lnTo>
                    <a:pt x="1911" y="58547"/>
                  </a:lnTo>
                  <a:lnTo>
                    <a:pt x="0" y="66525"/>
                  </a:lnTo>
                  <a:lnTo>
                    <a:pt x="2236" y="75353"/>
                  </a:lnTo>
                  <a:lnTo>
                    <a:pt x="7236" y="84747"/>
                  </a:lnTo>
                  <a:lnTo>
                    <a:pt x="15249" y="91011"/>
                  </a:lnTo>
                  <a:lnTo>
                    <a:pt x="74976" y="107476"/>
                  </a:lnTo>
                  <a:lnTo>
                    <a:pt x="138259" y="119999"/>
                  </a:lnTo>
                  <a:lnTo>
                    <a:pt x="200846" y="126806"/>
                  </a:lnTo>
                  <a:lnTo>
                    <a:pt x="258614" y="142432"/>
                  </a:lnTo>
                  <a:lnTo>
                    <a:pt x="289577" y="153926"/>
                  </a:lnTo>
                  <a:lnTo>
                    <a:pt x="314089" y="172799"/>
                  </a:lnTo>
                  <a:lnTo>
                    <a:pt x="328936" y="190472"/>
                  </a:lnTo>
                  <a:lnTo>
                    <a:pt x="337093" y="213144"/>
                  </a:lnTo>
                  <a:lnTo>
                    <a:pt x="339268" y="225741"/>
                  </a:lnTo>
                  <a:lnTo>
                    <a:pt x="337210" y="236479"/>
                  </a:lnTo>
                  <a:lnTo>
                    <a:pt x="325562" y="254649"/>
                  </a:lnTo>
                  <a:lnTo>
                    <a:pt x="299276" y="272443"/>
                  </a:lnTo>
                  <a:lnTo>
                    <a:pt x="250545" y="287766"/>
                  </a:lnTo>
                  <a:lnTo>
                    <a:pt x="195860" y="292006"/>
                  </a:lnTo>
                  <a:lnTo>
                    <a:pt x="139997" y="292843"/>
                  </a:lnTo>
                  <a:lnTo>
                    <a:pt x="90936" y="293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68787" y="1926715"/>
              <a:ext cx="4937867" cy="115814"/>
            </a:xfrm>
            <a:custGeom>
              <a:avLst/>
              <a:gdLst/>
              <a:ahLst/>
              <a:cxnLst/>
              <a:rect l="0" t="0" r="0" b="0"/>
              <a:pathLst>
                <a:path w="4937867" h="115814">
                  <a:moveTo>
                    <a:pt x="4937866" y="10528"/>
                  </a:moveTo>
                  <a:lnTo>
                    <a:pt x="4921098" y="16117"/>
                  </a:lnTo>
                  <a:lnTo>
                    <a:pt x="4859301" y="12073"/>
                  </a:lnTo>
                  <a:lnTo>
                    <a:pt x="4803843" y="10986"/>
                  </a:lnTo>
                  <a:lnTo>
                    <a:pt x="4760147" y="10731"/>
                  </a:lnTo>
                  <a:lnTo>
                    <a:pt x="4698425" y="11758"/>
                  </a:lnTo>
                  <a:lnTo>
                    <a:pt x="4649461" y="17782"/>
                  </a:lnTo>
                  <a:lnTo>
                    <a:pt x="4590995" y="20410"/>
                  </a:lnTo>
                  <a:lnTo>
                    <a:pt x="4534386" y="20929"/>
                  </a:lnTo>
                  <a:lnTo>
                    <a:pt x="4476974" y="21031"/>
                  </a:lnTo>
                  <a:lnTo>
                    <a:pt x="4427609" y="21049"/>
                  </a:lnTo>
                  <a:lnTo>
                    <a:pt x="4375937" y="21054"/>
                  </a:lnTo>
                  <a:lnTo>
                    <a:pt x="4323582" y="19886"/>
                  </a:lnTo>
                  <a:lnTo>
                    <a:pt x="4269855" y="13821"/>
                  </a:lnTo>
                  <a:lnTo>
                    <a:pt x="4211172" y="11504"/>
                  </a:lnTo>
                  <a:lnTo>
                    <a:pt x="4155050" y="9647"/>
                  </a:lnTo>
                  <a:lnTo>
                    <a:pt x="4094487" y="3378"/>
                  </a:lnTo>
                  <a:lnTo>
                    <a:pt x="4032089" y="1001"/>
                  </a:lnTo>
                  <a:lnTo>
                    <a:pt x="3969148" y="296"/>
                  </a:lnTo>
                  <a:lnTo>
                    <a:pt x="3906044" y="87"/>
                  </a:lnTo>
                  <a:lnTo>
                    <a:pt x="3842893" y="26"/>
                  </a:lnTo>
                  <a:lnTo>
                    <a:pt x="3779728" y="7"/>
                  </a:lnTo>
                  <a:lnTo>
                    <a:pt x="3737616" y="3"/>
                  </a:lnTo>
                  <a:lnTo>
                    <a:pt x="3692382" y="1"/>
                  </a:lnTo>
                  <a:lnTo>
                    <a:pt x="3646153" y="0"/>
                  </a:lnTo>
                  <a:lnTo>
                    <a:pt x="3602209" y="0"/>
                  </a:lnTo>
                  <a:lnTo>
                    <a:pt x="3556163" y="0"/>
                  </a:lnTo>
                  <a:lnTo>
                    <a:pt x="3508402" y="0"/>
                  </a:lnTo>
                  <a:lnTo>
                    <a:pt x="3459879" y="0"/>
                  </a:lnTo>
                  <a:lnTo>
                    <a:pt x="3414136" y="0"/>
                  </a:lnTo>
                  <a:lnTo>
                    <a:pt x="3369240" y="0"/>
                  </a:lnTo>
                  <a:lnTo>
                    <a:pt x="3321989" y="0"/>
                  </a:lnTo>
                  <a:lnTo>
                    <a:pt x="3276813" y="0"/>
                  </a:lnTo>
                  <a:lnTo>
                    <a:pt x="3232168" y="0"/>
                  </a:lnTo>
                  <a:lnTo>
                    <a:pt x="3185030" y="0"/>
                  </a:lnTo>
                  <a:lnTo>
                    <a:pt x="3136783" y="0"/>
                  </a:lnTo>
                  <a:lnTo>
                    <a:pt x="3088044" y="0"/>
                  </a:lnTo>
                  <a:lnTo>
                    <a:pt x="3039086" y="0"/>
                  </a:lnTo>
                  <a:lnTo>
                    <a:pt x="2990031" y="0"/>
                  </a:lnTo>
                  <a:lnTo>
                    <a:pt x="2940933" y="0"/>
                  </a:lnTo>
                  <a:lnTo>
                    <a:pt x="2891815" y="0"/>
                  </a:lnTo>
                  <a:lnTo>
                    <a:pt x="2842689" y="0"/>
                  </a:lnTo>
                  <a:lnTo>
                    <a:pt x="2793559" y="0"/>
                  </a:lnTo>
                  <a:lnTo>
                    <a:pt x="2744427" y="0"/>
                  </a:lnTo>
                  <a:lnTo>
                    <a:pt x="2695295" y="3119"/>
                  </a:lnTo>
                  <a:lnTo>
                    <a:pt x="2646162" y="7235"/>
                  </a:lnTo>
                  <a:lnTo>
                    <a:pt x="2597030" y="9065"/>
                  </a:lnTo>
                  <a:lnTo>
                    <a:pt x="2547897" y="9878"/>
                  </a:lnTo>
                  <a:lnTo>
                    <a:pt x="2498764" y="10239"/>
                  </a:lnTo>
                  <a:lnTo>
                    <a:pt x="2449631" y="10400"/>
                  </a:lnTo>
                  <a:lnTo>
                    <a:pt x="2400498" y="10471"/>
                  </a:lnTo>
                  <a:lnTo>
                    <a:pt x="2351365" y="11672"/>
                  </a:lnTo>
                  <a:lnTo>
                    <a:pt x="2302232" y="16106"/>
                  </a:lnTo>
                  <a:lnTo>
                    <a:pt x="2253099" y="18856"/>
                  </a:lnTo>
                  <a:lnTo>
                    <a:pt x="2202796" y="20079"/>
                  </a:lnTo>
                  <a:lnTo>
                    <a:pt x="2149244" y="20622"/>
                  </a:lnTo>
                  <a:lnTo>
                    <a:pt x="2097366" y="20863"/>
                  </a:lnTo>
                  <a:lnTo>
                    <a:pt x="2045844" y="22141"/>
                  </a:lnTo>
                  <a:lnTo>
                    <a:pt x="1991750" y="26608"/>
                  </a:lnTo>
                  <a:lnTo>
                    <a:pt x="1939632" y="29373"/>
                  </a:lnTo>
                  <a:lnTo>
                    <a:pt x="1889172" y="31772"/>
                  </a:lnTo>
                  <a:lnTo>
                    <a:pt x="1839450" y="36737"/>
                  </a:lnTo>
                  <a:lnTo>
                    <a:pt x="1790054" y="39724"/>
                  </a:lnTo>
                  <a:lnTo>
                    <a:pt x="1740805" y="42221"/>
                  </a:lnTo>
                  <a:lnTo>
                    <a:pt x="1691620" y="47231"/>
                  </a:lnTo>
                  <a:lnTo>
                    <a:pt x="1639345" y="50237"/>
                  </a:lnTo>
                  <a:lnTo>
                    <a:pt x="1586086" y="51573"/>
                  </a:lnTo>
                  <a:lnTo>
                    <a:pt x="1535119" y="52167"/>
                  </a:lnTo>
                  <a:lnTo>
                    <a:pt x="1485170" y="55551"/>
                  </a:lnTo>
                  <a:lnTo>
                    <a:pt x="1434505" y="59784"/>
                  </a:lnTo>
                  <a:lnTo>
                    <a:pt x="1380792" y="61665"/>
                  </a:lnTo>
                  <a:lnTo>
                    <a:pt x="1328843" y="65621"/>
                  </a:lnTo>
                  <a:lnTo>
                    <a:pt x="1277289" y="70109"/>
                  </a:lnTo>
                  <a:lnTo>
                    <a:pt x="1223180" y="72103"/>
                  </a:lnTo>
                  <a:lnTo>
                    <a:pt x="1171057" y="72990"/>
                  </a:lnTo>
                  <a:lnTo>
                    <a:pt x="1119424" y="74554"/>
                  </a:lnTo>
                  <a:lnTo>
                    <a:pt x="1065281" y="79148"/>
                  </a:lnTo>
                  <a:lnTo>
                    <a:pt x="1013141" y="81970"/>
                  </a:lnTo>
                  <a:lnTo>
                    <a:pt x="962672" y="83224"/>
                  </a:lnTo>
                  <a:lnTo>
                    <a:pt x="912945" y="83782"/>
                  </a:lnTo>
                  <a:lnTo>
                    <a:pt x="860429" y="87149"/>
                  </a:lnTo>
                  <a:lnTo>
                    <a:pt x="807062" y="91375"/>
                  </a:lnTo>
                  <a:lnTo>
                    <a:pt x="756048" y="93253"/>
                  </a:lnTo>
                  <a:lnTo>
                    <a:pt x="706078" y="97208"/>
                  </a:lnTo>
                  <a:lnTo>
                    <a:pt x="655404" y="101695"/>
                  </a:lnTo>
                  <a:lnTo>
                    <a:pt x="601686" y="103689"/>
                  </a:lnTo>
                  <a:lnTo>
                    <a:pt x="549736" y="107695"/>
                  </a:lnTo>
                  <a:lnTo>
                    <a:pt x="499351" y="112205"/>
                  </a:lnTo>
                  <a:lnTo>
                    <a:pt x="449661" y="114210"/>
                  </a:lnTo>
                  <a:lnTo>
                    <a:pt x="397161" y="115100"/>
                  </a:lnTo>
                  <a:lnTo>
                    <a:pt x="343802" y="115496"/>
                  </a:lnTo>
                  <a:lnTo>
                    <a:pt x="292791" y="115672"/>
                  </a:lnTo>
                  <a:lnTo>
                    <a:pt x="242823" y="115751"/>
                  </a:lnTo>
                  <a:lnTo>
                    <a:pt x="193319" y="115785"/>
                  </a:lnTo>
                  <a:lnTo>
                    <a:pt x="144022" y="115801"/>
                  </a:lnTo>
                  <a:lnTo>
                    <a:pt x="81408" y="115809"/>
                  </a:lnTo>
                  <a:lnTo>
                    <a:pt x="20933" y="11581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74155" y="642238"/>
            <a:ext cx="147400" cy="10529"/>
          </a:xfrm>
          <a:custGeom>
            <a:avLst/>
            <a:gdLst/>
            <a:ahLst/>
            <a:cxnLst/>
            <a:rect l="0" t="0" r="0" b="0"/>
            <a:pathLst>
              <a:path w="147400" h="10529">
                <a:moveTo>
                  <a:pt x="147399" y="0"/>
                </a:moveTo>
                <a:lnTo>
                  <a:pt x="109921" y="8333"/>
                </a:lnTo>
                <a:lnTo>
                  <a:pt x="58498" y="1009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449476" y="434706"/>
            <a:ext cx="782773" cy="639201"/>
            <a:chOff x="2449476" y="434706"/>
            <a:chExt cx="782773" cy="639201"/>
          </a:xfrm>
        </p:grpSpPr>
        <p:sp>
          <p:nvSpPr>
            <p:cNvPr id="3" name="Freeform 2"/>
            <p:cNvSpPr/>
            <p:nvPr/>
          </p:nvSpPr>
          <p:spPr>
            <a:xfrm>
              <a:off x="2449476" y="434706"/>
              <a:ext cx="361633" cy="582344"/>
            </a:xfrm>
            <a:custGeom>
              <a:avLst/>
              <a:gdLst/>
              <a:ahLst/>
              <a:cxnLst/>
              <a:rect l="0" t="0" r="0" b="0"/>
              <a:pathLst>
                <a:path w="361633" h="582344">
                  <a:moveTo>
                    <a:pt x="35249" y="28547"/>
                  </a:moveTo>
                  <a:lnTo>
                    <a:pt x="97342" y="13893"/>
                  </a:lnTo>
                  <a:lnTo>
                    <a:pt x="154040" y="0"/>
                  </a:lnTo>
                  <a:lnTo>
                    <a:pt x="190939" y="982"/>
                  </a:lnTo>
                  <a:lnTo>
                    <a:pt x="202214" y="3151"/>
                  </a:lnTo>
                  <a:lnTo>
                    <a:pt x="234849" y="22972"/>
                  </a:lnTo>
                  <a:lnTo>
                    <a:pt x="261156" y="56661"/>
                  </a:lnTo>
                  <a:lnTo>
                    <a:pt x="289836" y="116032"/>
                  </a:lnTo>
                  <a:lnTo>
                    <a:pt x="311826" y="174989"/>
                  </a:lnTo>
                  <a:lnTo>
                    <a:pt x="317239" y="229605"/>
                  </a:lnTo>
                  <a:lnTo>
                    <a:pt x="311833" y="288971"/>
                  </a:lnTo>
                  <a:lnTo>
                    <a:pt x="303312" y="344545"/>
                  </a:lnTo>
                  <a:lnTo>
                    <a:pt x="285382" y="400582"/>
                  </a:lnTo>
                  <a:lnTo>
                    <a:pt x="263883" y="459295"/>
                  </a:lnTo>
                  <a:lnTo>
                    <a:pt x="224499" y="520186"/>
                  </a:lnTo>
                  <a:lnTo>
                    <a:pt x="191045" y="550831"/>
                  </a:lnTo>
                  <a:lnTo>
                    <a:pt x="155370" y="572332"/>
                  </a:lnTo>
                  <a:lnTo>
                    <a:pt x="115164" y="582343"/>
                  </a:lnTo>
                  <a:lnTo>
                    <a:pt x="87534" y="578445"/>
                  </a:lnTo>
                  <a:lnTo>
                    <a:pt x="37258" y="556879"/>
                  </a:lnTo>
                  <a:lnTo>
                    <a:pt x="21324" y="537492"/>
                  </a:lnTo>
                  <a:lnTo>
                    <a:pt x="1563" y="492508"/>
                  </a:lnTo>
                  <a:lnTo>
                    <a:pt x="0" y="471058"/>
                  </a:lnTo>
                  <a:lnTo>
                    <a:pt x="4375" y="449827"/>
                  </a:lnTo>
                  <a:lnTo>
                    <a:pt x="14118" y="428692"/>
                  </a:lnTo>
                  <a:lnTo>
                    <a:pt x="32487" y="413840"/>
                  </a:lnTo>
                  <a:lnTo>
                    <a:pt x="87996" y="394773"/>
                  </a:lnTo>
                  <a:lnTo>
                    <a:pt x="138095" y="388963"/>
                  </a:lnTo>
                  <a:lnTo>
                    <a:pt x="189984" y="392830"/>
                  </a:lnTo>
                  <a:lnTo>
                    <a:pt x="242403" y="401385"/>
                  </a:lnTo>
                  <a:lnTo>
                    <a:pt x="295707" y="415926"/>
                  </a:lnTo>
                  <a:lnTo>
                    <a:pt x="336912" y="436996"/>
                  </a:lnTo>
                  <a:lnTo>
                    <a:pt x="361632" y="449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96800" y="747536"/>
              <a:ext cx="335449" cy="326371"/>
            </a:xfrm>
            <a:custGeom>
              <a:avLst/>
              <a:gdLst/>
              <a:ahLst/>
              <a:cxnLst/>
              <a:rect l="0" t="0" r="0" b="0"/>
              <a:pathLst>
                <a:path w="335449" h="326371">
                  <a:moveTo>
                    <a:pt x="9065" y="210557"/>
                  </a:moveTo>
                  <a:lnTo>
                    <a:pt x="0" y="151940"/>
                  </a:lnTo>
                  <a:lnTo>
                    <a:pt x="6061" y="97766"/>
                  </a:lnTo>
                  <a:lnTo>
                    <a:pt x="10514" y="57164"/>
                  </a:lnTo>
                  <a:lnTo>
                    <a:pt x="25612" y="23557"/>
                  </a:lnTo>
                  <a:lnTo>
                    <a:pt x="38256" y="6173"/>
                  </a:lnTo>
                  <a:lnTo>
                    <a:pt x="48413" y="1771"/>
                  </a:lnTo>
                  <a:lnTo>
                    <a:pt x="75296" y="0"/>
                  </a:lnTo>
                  <a:lnTo>
                    <a:pt x="100502" y="9351"/>
                  </a:lnTo>
                  <a:lnTo>
                    <a:pt x="123403" y="27546"/>
                  </a:lnTo>
                  <a:lnTo>
                    <a:pt x="163581" y="80647"/>
                  </a:lnTo>
                  <a:lnTo>
                    <a:pt x="208807" y="138739"/>
                  </a:lnTo>
                  <a:lnTo>
                    <a:pt x="245332" y="192087"/>
                  </a:lnTo>
                  <a:lnTo>
                    <a:pt x="283722" y="251449"/>
                  </a:lnTo>
                  <a:lnTo>
                    <a:pt x="324824" y="310785"/>
                  </a:lnTo>
                  <a:lnTo>
                    <a:pt x="335448" y="326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42735" y="747523"/>
              <a:ext cx="136872" cy="315856"/>
            </a:xfrm>
            <a:custGeom>
              <a:avLst/>
              <a:gdLst/>
              <a:ahLst/>
              <a:cxnLst/>
              <a:rect l="0" t="0" r="0" b="0"/>
              <a:pathLst>
                <a:path w="136872" h="315856">
                  <a:moveTo>
                    <a:pt x="136871" y="0"/>
                  </a:moveTo>
                  <a:lnTo>
                    <a:pt x="108190" y="55045"/>
                  </a:lnTo>
                  <a:lnTo>
                    <a:pt x="92368" y="95338"/>
                  </a:lnTo>
                  <a:lnTo>
                    <a:pt x="86640" y="149521"/>
                  </a:lnTo>
                  <a:lnTo>
                    <a:pt x="82603" y="200800"/>
                  </a:lnTo>
                  <a:lnTo>
                    <a:pt x="61464" y="250754"/>
                  </a:lnTo>
                  <a:lnTo>
                    <a:pt x="47205" y="270543"/>
                  </a:lnTo>
                  <a:lnTo>
                    <a:pt x="15694" y="29589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204327" y="276454"/>
            <a:ext cx="1276351" cy="1071194"/>
            <a:chOff x="3204327" y="276454"/>
            <a:chExt cx="1276351" cy="1071194"/>
          </a:xfrm>
        </p:grpSpPr>
        <p:sp>
          <p:nvSpPr>
            <p:cNvPr id="7" name="Freeform 6"/>
            <p:cNvSpPr/>
            <p:nvPr/>
          </p:nvSpPr>
          <p:spPr>
            <a:xfrm>
              <a:off x="3204327" y="276454"/>
              <a:ext cx="220992" cy="239443"/>
            </a:xfrm>
            <a:custGeom>
              <a:avLst/>
              <a:gdLst/>
              <a:ahLst/>
              <a:cxnLst/>
              <a:rect l="0" t="0" r="0" b="0"/>
              <a:pathLst>
                <a:path w="220992" h="239443">
                  <a:moveTo>
                    <a:pt x="38450" y="18343"/>
                  </a:moveTo>
                  <a:lnTo>
                    <a:pt x="14403" y="36324"/>
                  </a:lnTo>
                  <a:lnTo>
                    <a:pt x="77" y="53241"/>
                  </a:lnTo>
                  <a:lnTo>
                    <a:pt x="0" y="57986"/>
                  </a:lnTo>
                  <a:lnTo>
                    <a:pt x="4627" y="59980"/>
                  </a:lnTo>
                  <a:lnTo>
                    <a:pt x="12392" y="60139"/>
                  </a:lnTo>
                  <a:lnTo>
                    <a:pt x="19908" y="56736"/>
                  </a:lnTo>
                  <a:lnTo>
                    <a:pt x="82604" y="6445"/>
                  </a:lnTo>
                  <a:lnTo>
                    <a:pt x="118343" y="0"/>
                  </a:lnTo>
                  <a:lnTo>
                    <a:pt x="124467" y="2605"/>
                  </a:lnTo>
                  <a:lnTo>
                    <a:pt x="126211" y="7851"/>
                  </a:lnTo>
                  <a:lnTo>
                    <a:pt x="117077" y="51320"/>
                  </a:lnTo>
                  <a:lnTo>
                    <a:pt x="118159" y="80757"/>
                  </a:lnTo>
                  <a:lnTo>
                    <a:pt x="110531" y="97165"/>
                  </a:lnTo>
                  <a:lnTo>
                    <a:pt x="93103" y="109137"/>
                  </a:lnTo>
                  <a:lnTo>
                    <a:pt x="81904" y="113968"/>
                  </a:lnTo>
                  <a:lnTo>
                    <a:pt x="79118" y="116018"/>
                  </a:lnTo>
                  <a:lnTo>
                    <a:pt x="81939" y="116215"/>
                  </a:lnTo>
                  <a:lnTo>
                    <a:pt x="124245" y="107444"/>
                  </a:lnTo>
                  <a:lnTo>
                    <a:pt x="181116" y="117713"/>
                  </a:lnTo>
                  <a:lnTo>
                    <a:pt x="190882" y="123194"/>
                  </a:lnTo>
                  <a:lnTo>
                    <a:pt x="204854" y="138643"/>
                  </a:lnTo>
                  <a:lnTo>
                    <a:pt x="219296" y="167072"/>
                  </a:lnTo>
                  <a:lnTo>
                    <a:pt x="220991" y="187390"/>
                  </a:lnTo>
                  <a:lnTo>
                    <a:pt x="219805" y="197722"/>
                  </a:lnTo>
                  <a:lnTo>
                    <a:pt x="215506" y="205779"/>
                  </a:lnTo>
                  <a:lnTo>
                    <a:pt x="201369" y="217852"/>
                  </a:lnTo>
                  <a:lnTo>
                    <a:pt x="173680" y="231225"/>
                  </a:lnTo>
                  <a:lnTo>
                    <a:pt x="123307" y="237819"/>
                  </a:lnTo>
                  <a:lnTo>
                    <a:pt x="67603" y="239121"/>
                  </a:lnTo>
                  <a:lnTo>
                    <a:pt x="38450" y="2394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97937" y="652766"/>
              <a:ext cx="18623" cy="157929"/>
            </a:xfrm>
            <a:custGeom>
              <a:avLst/>
              <a:gdLst/>
              <a:ahLst/>
              <a:cxnLst/>
              <a:rect l="0" t="0" r="0" b="0"/>
              <a:pathLst>
                <a:path w="18623" h="157929">
                  <a:moveTo>
                    <a:pt x="18622" y="0"/>
                  </a:moveTo>
                  <a:lnTo>
                    <a:pt x="3968" y="55141"/>
                  </a:lnTo>
                  <a:lnTo>
                    <a:pt x="0" y="110935"/>
                  </a:lnTo>
                  <a:lnTo>
                    <a:pt x="809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90217" y="726466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6821" y="3119"/>
                  </a:lnTo>
                  <a:lnTo>
                    <a:pt x="93511" y="17958"/>
                  </a:lnTo>
                  <a:lnTo>
                    <a:pt x="33039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59732" y="431668"/>
              <a:ext cx="20082" cy="452726"/>
            </a:xfrm>
            <a:custGeom>
              <a:avLst/>
              <a:gdLst/>
              <a:ahLst/>
              <a:cxnLst/>
              <a:rect l="0" t="0" r="0" b="0"/>
              <a:pathLst>
                <a:path w="20082" h="452726">
                  <a:moveTo>
                    <a:pt x="9553" y="0"/>
                  </a:moveTo>
                  <a:lnTo>
                    <a:pt x="2317" y="50433"/>
                  </a:lnTo>
                  <a:lnTo>
                    <a:pt x="0" y="105410"/>
                  </a:lnTo>
                  <a:lnTo>
                    <a:pt x="2336" y="163975"/>
                  </a:lnTo>
                  <a:lnTo>
                    <a:pt x="8127" y="215274"/>
                  </a:lnTo>
                  <a:lnTo>
                    <a:pt x="9130" y="267726"/>
                  </a:lnTo>
                  <a:lnTo>
                    <a:pt x="9427" y="322131"/>
                  </a:lnTo>
                  <a:lnTo>
                    <a:pt x="9515" y="375296"/>
                  </a:lnTo>
                  <a:lnTo>
                    <a:pt x="17881" y="434080"/>
                  </a:lnTo>
                  <a:lnTo>
                    <a:pt x="20081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34535" y="473782"/>
              <a:ext cx="155808" cy="238717"/>
            </a:xfrm>
            <a:custGeom>
              <a:avLst/>
              <a:gdLst/>
              <a:ahLst/>
              <a:cxnLst/>
              <a:rect l="0" t="0" r="0" b="0"/>
              <a:pathLst>
                <a:path w="155808" h="238717">
                  <a:moveTo>
                    <a:pt x="155807" y="157927"/>
                  </a:moveTo>
                  <a:lnTo>
                    <a:pt x="113115" y="172500"/>
                  </a:lnTo>
                  <a:lnTo>
                    <a:pt x="50471" y="210925"/>
                  </a:lnTo>
                  <a:lnTo>
                    <a:pt x="13987" y="238716"/>
                  </a:lnTo>
                  <a:lnTo>
                    <a:pt x="8618" y="238693"/>
                  </a:lnTo>
                  <a:lnTo>
                    <a:pt x="5038" y="233998"/>
                  </a:lnTo>
                  <a:lnTo>
                    <a:pt x="0" y="205033"/>
                  </a:lnTo>
                  <a:lnTo>
                    <a:pt x="3887" y="153324"/>
                  </a:lnTo>
                  <a:lnTo>
                    <a:pt x="14750" y="96880"/>
                  </a:lnTo>
                  <a:lnTo>
                    <a:pt x="21229" y="36858"/>
                  </a:lnTo>
                  <a:lnTo>
                    <a:pt x="294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16684" y="705409"/>
              <a:ext cx="84228" cy="168457"/>
            </a:xfrm>
            <a:custGeom>
              <a:avLst/>
              <a:gdLst/>
              <a:ahLst/>
              <a:cxnLst/>
              <a:rect l="0" t="0" r="0" b="0"/>
              <a:pathLst>
                <a:path w="84228" h="168457">
                  <a:moveTo>
                    <a:pt x="0" y="0"/>
                  </a:moveTo>
                  <a:lnTo>
                    <a:pt x="20243" y="43962"/>
                  </a:lnTo>
                  <a:lnTo>
                    <a:pt x="54309" y="105447"/>
                  </a:lnTo>
                  <a:lnTo>
                    <a:pt x="8422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85098" y="652766"/>
              <a:ext cx="195580" cy="694882"/>
            </a:xfrm>
            <a:custGeom>
              <a:avLst/>
              <a:gdLst/>
              <a:ahLst/>
              <a:cxnLst/>
              <a:rect l="0" t="0" r="0" b="0"/>
              <a:pathLst>
                <a:path w="195580" h="694882">
                  <a:moveTo>
                    <a:pt x="189513" y="0"/>
                  </a:moveTo>
                  <a:lnTo>
                    <a:pt x="195579" y="34792"/>
                  </a:lnTo>
                  <a:lnTo>
                    <a:pt x="187939" y="90538"/>
                  </a:lnTo>
                  <a:lnTo>
                    <a:pt x="170588" y="146844"/>
                  </a:lnTo>
                  <a:lnTo>
                    <a:pt x="145326" y="199969"/>
                  </a:lnTo>
                  <a:lnTo>
                    <a:pt x="118198" y="255794"/>
                  </a:lnTo>
                  <a:lnTo>
                    <a:pt x="96657" y="309451"/>
                  </a:lnTo>
                  <a:lnTo>
                    <a:pt x="71042" y="366280"/>
                  </a:lnTo>
                  <a:lnTo>
                    <a:pt x="57445" y="415544"/>
                  </a:lnTo>
                  <a:lnTo>
                    <a:pt x="46007" y="467185"/>
                  </a:lnTo>
                  <a:lnTo>
                    <a:pt x="35209" y="519531"/>
                  </a:lnTo>
                  <a:lnTo>
                    <a:pt x="24600" y="570916"/>
                  </a:lnTo>
                  <a:lnTo>
                    <a:pt x="10535" y="630793"/>
                  </a:lnTo>
                  <a:lnTo>
                    <a:pt x="3122" y="667313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4916808" y="768580"/>
            <a:ext cx="111589" cy="221099"/>
          </a:xfrm>
          <a:custGeom>
            <a:avLst/>
            <a:gdLst/>
            <a:ahLst/>
            <a:cxnLst/>
            <a:rect l="0" t="0" r="0" b="0"/>
            <a:pathLst>
              <a:path w="111589" h="221099">
                <a:moveTo>
                  <a:pt x="0" y="0"/>
                </a:moveTo>
                <a:lnTo>
                  <a:pt x="49498" y="59593"/>
                </a:lnTo>
                <a:lnTo>
                  <a:pt x="92609" y="100986"/>
                </a:lnTo>
                <a:lnTo>
                  <a:pt x="105500" y="126771"/>
                </a:lnTo>
                <a:lnTo>
                  <a:pt x="111588" y="171833"/>
                </a:lnTo>
                <a:lnTo>
                  <a:pt x="105285" y="2210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455693" y="460790"/>
            <a:ext cx="636101" cy="361007"/>
            <a:chOff x="7455693" y="460790"/>
            <a:chExt cx="636101" cy="361007"/>
          </a:xfrm>
        </p:grpSpPr>
        <p:sp>
          <p:nvSpPr>
            <p:cNvPr id="16" name="Freeform 15"/>
            <p:cNvSpPr/>
            <p:nvPr/>
          </p:nvSpPr>
          <p:spPr>
            <a:xfrm>
              <a:off x="7455693" y="557641"/>
              <a:ext cx="198526" cy="221072"/>
            </a:xfrm>
            <a:custGeom>
              <a:avLst/>
              <a:gdLst/>
              <a:ahLst/>
              <a:cxnLst/>
              <a:rect l="0" t="0" r="0" b="0"/>
              <a:pathLst>
                <a:path w="198526" h="221072">
                  <a:moveTo>
                    <a:pt x="145882" y="158296"/>
                  </a:moveTo>
                  <a:lnTo>
                    <a:pt x="145882" y="99680"/>
                  </a:lnTo>
                  <a:lnTo>
                    <a:pt x="143543" y="46675"/>
                  </a:lnTo>
                  <a:lnTo>
                    <a:pt x="134704" y="23289"/>
                  </a:lnTo>
                  <a:lnTo>
                    <a:pt x="119857" y="7436"/>
                  </a:lnTo>
                  <a:lnTo>
                    <a:pt x="110985" y="1571"/>
                  </a:lnTo>
                  <a:lnTo>
                    <a:pt x="101560" y="0"/>
                  </a:lnTo>
                  <a:lnTo>
                    <a:pt x="81729" y="4495"/>
                  </a:lnTo>
                  <a:lnTo>
                    <a:pt x="56424" y="20179"/>
                  </a:lnTo>
                  <a:lnTo>
                    <a:pt x="34108" y="45233"/>
                  </a:lnTo>
                  <a:lnTo>
                    <a:pt x="6165" y="105895"/>
                  </a:lnTo>
                  <a:lnTo>
                    <a:pt x="0" y="156221"/>
                  </a:lnTo>
                  <a:lnTo>
                    <a:pt x="1272" y="194986"/>
                  </a:lnTo>
                  <a:lnTo>
                    <a:pt x="9861" y="213987"/>
                  </a:lnTo>
                  <a:lnTo>
                    <a:pt x="17767" y="218820"/>
                  </a:lnTo>
                  <a:lnTo>
                    <a:pt x="39029" y="221071"/>
                  </a:lnTo>
                  <a:lnTo>
                    <a:pt x="57837" y="215052"/>
                  </a:lnTo>
                  <a:lnTo>
                    <a:pt x="66129" y="210171"/>
                  </a:lnTo>
                  <a:lnTo>
                    <a:pt x="88976" y="180946"/>
                  </a:lnTo>
                  <a:lnTo>
                    <a:pt x="104974" y="148240"/>
                  </a:lnTo>
                  <a:lnTo>
                    <a:pt x="109252" y="144573"/>
                  </a:lnTo>
                  <a:lnTo>
                    <a:pt x="113273" y="145638"/>
                  </a:lnTo>
                  <a:lnTo>
                    <a:pt x="153458" y="195929"/>
                  </a:lnTo>
                  <a:lnTo>
                    <a:pt x="170306" y="204268"/>
                  </a:lnTo>
                  <a:lnTo>
                    <a:pt x="198525" y="210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697993" y="630417"/>
              <a:ext cx="145738" cy="159221"/>
            </a:xfrm>
            <a:custGeom>
              <a:avLst/>
              <a:gdLst/>
              <a:ahLst/>
              <a:cxnLst/>
              <a:rect l="0" t="0" r="0" b="0"/>
              <a:pathLst>
                <a:path w="145738" h="159221">
                  <a:moveTo>
                    <a:pt x="8867" y="43406"/>
                  </a:moveTo>
                  <a:lnTo>
                    <a:pt x="8867" y="102023"/>
                  </a:lnTo>
                  <a:lnTo>
                    <a:pt x="14456" y="136813"/>
                  </a:lnTo>
                  <a:lnTo>
                    <a:pt x="13763" y="139603"/>
                  </a:lnTo>
                  <a:lnTo>
                    <a:pt x="6753" y="130224"/>
                  </a:lnTo>
                  <a:lnTo>
                    <a:pt x="0" y="78840"/>
                  </a:lnTo>
                  <a:lnTo>
                    <a:pt x="1170" y="38827"/>
                  </a:lnTo>
                  <a:lnTo>
                    <a:pt x="9735" y="19534"/>
                  </a:lnTo>
                  <a:lnTo>
                    <a:pt x="24461" y="6280"/>
                  </a:lnTo>
                  <a:lnTo>
                    <a:pt x="33300" y="1108"/>
                  </a:lnTo>
                  <a:lnTo>
                    <a:pt x="43873" y="0"/>
                  </a:lnTo>
                  <a:lnTo>
                    <a:pt x="68099" y="5007"/>
                  </a:lnTo>
                  <a:lnTo>
                    <a:pt x="96867" y="20980"/>
                  </a:lnTo>
                  <a:lnTo>
                    <a:pt x="109589" y="40068"/>
                  </a:lnTo>
                  <a:lnTo>
                    <a:pt x="131098" y="102845"/>
                  </a:lnTo>
                  <a:lnTo>
                    <a:pt x="145737" y="159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909321" y="460790"/>
              <a:ext cx="182473" cy="361007"/>
            </a:xfrm>
            <a:custGeom>
              <a:avLst/>
              <a:gdLst/>
              <a:ahLst/>
              <a:cxnLst/>
              <a:rect l="0" t="0" r="0" b="0"/>
              <a:pathLst>
                <a:path w="182473" h="361007">
                  <a:moveTo>
                    <a:pt x="102865" y="213033"/>
                  </a:moveTo>
                  <a:lnTo>
                    <a:pt x="91687" y="196266"/>
                  </a:lnTo>
                  <a:lnTo>
                    <a:pt x="76841" y="184914"/>
                  </a:lnTo>
                  <a:lnTo>
                    <a:pt x="67968" y="180249"/>
                  </a:lnTo>
                  <a:lnTo>
                    <a:pt x="48751" y="178185"/>
                  </a:lnTo>
                  <a:lnTo>
                    <a:pt x="38713" y="179273"/>
                  </a:lnTo>
                  <a:lnTo>
                    <a:pt x="30851" y="183507"/>
                  </a:lnTo>
                  <a:lnTo>
                    <a:pt x="18997" y="197571"/>
                  </a:lnTo>
                  <a:lnTo>
                    <a:pt x="5746" y="225220"/>
                  </a:lnTo>
                  <a:lnTo>
                    <a:pt x="0" y="266817"/>
                  </a:lnTo>
                  <a:lnTo>
                    <a:pt x="3887" y="305008"/>
                  </a:lnTo>
                  <a:lnTo>
                    <a:pt x="18036" y="338551"/>
                  </a:lnTo>
                  <a:lnTo>
                    <a:pt x="33578" y="353827"/>
                  </a:lnTo>
                  <a:lnTo>
                    <a:pt x="42637" y="359538"/>
                  </a:lnTo>
                  <a:lnTo>
                    <a:pt x="53354" y="361006"/>
                  </a:lnTo>
                  <a:lnTo>
                    <a:pt x="77741" y="356398"/>
                  </a:lnTo>
                  <a:lnTo>
                    <a:pt x="97939" y="343431"/>
                  </a:lnTo>
                  <a:lnTo>
                    <a:pt x="122463" y="313281"/>
                  </a:lnTo>
                  <a:lnTo>
                    <a:pt x="151710" y="261171"/>
                  </a:lnTo>
                  <a:lnTo>
                    <a:pt x="170442" y="211884"/>
                  </a:lnTo>
                  <a:lnTo>
                    <a:pt x="174751" y="164990"/>
                  </a:lnTo>
                  <a:lnTo>
                    <a:pt x="179327" y="102981"/>
                  </a:lnTo>
                  <a:lnTo>
                    <a:pt x="182472" y="77553"/>
                  </a:lnTo>
                  <a:lnTo>
                    <a:pt x="178078" y="23102"/>
                  </a:lnTo>
                  <a:lnTo>
                    <a:pt x="177574" y="9203"/>
                  </a:lnTo>
                  <a:lnTo>
                    <a:pt x="173728" y="2277"/>
                  </a:lnTo>
                  <a:lnTo>
                    <a:pt x="167654" y="0"/>
                  </a:lnTo>
                  <a:lnTo>
                    <a:pt x="160096" y="821"/>
                  </a:lnTo>
                  <a:lnTo>
                    <a:pt x="155057" y="7218"/>
                  </a:lnTo>
                  <a:lnTo>
                    <a:pt x="140717" y="64412"/>
                  </a:lnTo>
                  <a:lnTo>
                    <a:pt x="136859" y="117082"/>
                  </a:lnTo>
                  <a:lnTo>
                    <a:pt x="143028" y="179479"/>
                  </a:lnTo>
                  <a:lnTo>
                    <a:pt x="144594" y="242800"/>
                  </a:lnTo>
                  <a:lnTo>
                    <a:pt x="153309" y="292483"/>
                  </a:lnTo>
                  <a:lnTo>
                    <a:pt x="166036" y="318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801202" y="354276"/>
            <a:ext cx="1073908" cy="372191"/>
            <a:chOff x="5801202" y="354276"/>
            <a:chExt cx="1073908" cy="372191"/>
          </a:xfrm>
        </p:grpSpPr>
        <p:sp>
          <p:nvSpPr>
            <p:cNvPr id="20" name="Freeform 19"/>
            <p:cNvSpPr/>
            <p:nvPr/>
          </p:nvSpPr>
          <p:spPr>
            <a:xfrm>
              <a:off x="5832787" y="421139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168456" y="0"/>
                  </a:moveTo>
                  <a:lnTo>
                    <a:pt x="133710" y="61111"/>
                  </a:lnTo>
                  <a:lnTo>
                    <a:pt x="113456" y="111117"/>
                  </a:lnTo>
                  <a:lnTo>
                    <a:pt x="87272" y="165449"/>
                  </a:lnTo>
                  <a:lnTo>
                    <a:pt x="59570" y="218382"/>
                  </a:lnTo>
                  <a:lnTo>
                    <a:pt x="24555" y="27670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01202" y="431668"/>
              <a:ext cx="221099" cy="231628"/>
            </a:xfrm>
            <a:custGeom>
              <a:avLst/>
              <a:gdLst/>
              <a:ahLst/>
              <a:cxnLst/>
              <a:rect l="0" t="0" r="0" b="0"/>
              <a:pathLst>
                <a:path w="221099" h="231628">
                  <a:moveTo>
                    <a:pt x="221098" y="231627"/>
                  </a:moveTo>
                  <a:lnTo>
                    <a:pt x="171600" y="173064"/>
                  </a:lnTo>
                  <a:lnTo>
                    <a:pt x="112680" y="109617"/>
                  </a:lnTo>
                  <a:lnTo>
                    <a:pt x="56584" y="46493"/>
                  </a:lnTo>
                  <a:lnTo>
                    <a:pt x="15900" y="85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48642" y="47378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0" y="3119"/>
                  </a:lnTo>
                  <a:lnTo>
                    <a:pt x="26614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17057" y="54748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15235" y="7409"/>
                  </a:lnTo>
                  <a:lnTo>
                    <a:pt x="5468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11855" y="48431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5590"/>
                  </a:lnTo>
                  <a:lnTo>
                    <a:pt x="19562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66486" y="354276"/>
              <a:ext cx="308624" cy="362280"/>
            </a:xfrm>
            <a:custGeom>
              <a:avLst/>
              <a:gdLst/>
              <a:ahLst/>
              <a:cxnLst/>
              <a:rect l="0" t="0" r="0" b="0"/>
              <a:pathLst>
                <a:path w="308624" h="362280">
                  <a:moveTo>
                    <a:pt x="3296" y="24749"/>
                  </a:moveTo>
                  <a:lnTo>
                    <a:pt x="57171" y="6791"/>
                  </a:lnTo>
                  <a:lnTo>
                    <a:pt x="77543" y="0"/>
                  </a:lnTo>
                  <a:lnTo>
                    <a:pt x="114333" y="779"/>
                  </a:lnTo>
                  <a:lnTo>
                    <a:pt x="166346" y="12692"/>
                  </a:lnTo>
                  <a:lnTo>
                    <a:pt x="185337" y="23680"/>
                  </a:lnTo>
                  <a:lnTo>
                    <a:pt x="198457" y="39482"/>
                  </a:lnTo>
                  <a:lnTo>
                    <a:pt x="216412" y="83812"/>
                  </a:lnTo>
                  <a:lnTo>
                    <a:pt x="228883" y="138798"/>
                  </a:lnTo>
                  <a:lnTo>
                    <a:pt x="222508" y="201652"/>
                  </a:lnTo>
                  <a:lnTo>
                    <a:pt x="214198" y="230885"/>
                  </a:lnTo>
                  <a:lnTo>
                    <a:pt x="180267" y="287779"/>
                  </a:lnTo>
                  <a:lnTo>
                    <a:pt x="150099" y="323783"/>
                  </a:lnTo>
                  <a:lnTo>
                    <a:pt x="102874" y="356909"/>
                  </a:lnTo>
                  <a:lnTo>
                    <a:pt x="72900" y="362279"/>
                  </a:lnTo>
                  <a:lnTo>
                    <a:pt x="42419" y="359596"/>
                  </a:lnTo>
                  <a:lnTo>
                    <a:pt x="17174" y="350605"/>
                  </a:lnTo>
                  <a:lnTo>
                    <a:pt x="9038" y="342592"/>
                  </a:lnTo>
                  <a:lnTo>
                    <a:pt x="0" y="321211"/>
                  </a:lnTo>
                  <a:lnTo>
                    <a:pt x="1098" y="311298"/>
                  </a:lnTo>
                  <a:lnTo>
                    <a:pt x="11678" y="294044"/>
                  </a:lnTo>
                  <a:lnTo>
                    <a:pt x="28078" y="281696"/>
                  </a:lnTo>
                  <a:lnTo>
                    <a:pt x="48235" y="273479"/>
                  </a:lnTo>
                  <a:lnTo>
                    <a:pt x="102423" y="268203"/>
                  </a:lnTo>
                  <a:lnTo>
                    <a:pt x="151990" y="267290"/>
                  </a:lnTo>
                  <a:lnTo>
                    <a:pt x="186366" y="269416"/>
                  </a:lnTo>
                  <a:lnTo>
                    <a:pt x="249855" y="289844"/>
                  </a:lnTo>
                  <a:lnTo>
                    <a:pt x="282631" y="303337"/>
                  </a:lnTo>
                  <a:lnTo>
                    <a:pt x="308623" y="309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454383" y="375706"/>
            <a:ext cx="974710" cy="666616"/>
            <a:chOff x="8454383" y="375706"/>
            <a:chExt cx="974710" cy="666616"/>
          </a:xfrm>
        </p:grpSpPr>
        <p:sp>
          <p:nvSpPr>
            <p:cNvPr id="27" name="Freeform 26"/>
            <p:cNvSpPr/>
            <p:nvPr/>
          </p:nvSpPr>
          <p:spPr>
            <a:xfrm>
              <a:off x="8454383" y="589595"/>
              <a:ext cx="105287" cy="136872"/>
            </a:xfrm>
            <a:custGeom>
              <a:avLst/>
              <a:gdLst/>
              <a:ahLst/>
              <a:cxnLst/>
              <a:rect l="0" t="0" r="0" b="0"/>
              <a:pathLst>
                <a:path w="105287" h="136872">
                  <a:moveTo>
                    <a:pt x="0" y="0"/>
                  </a:moveTo>
                  <a:lnTo>
                    <a:pt x="20244" y="43963"/>
                  </a:lnTo>
                  <a:lnTo>
                    <a:pt x="59898" y="99858"/>
                  </a:lnTo>
                  <a:lnTo>
                    <a:pt x="10528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64911" y="536953"/>
              <a:ext cx="178986" cy="505369"/>
            </a:xfrm>
            <a:custGeom>
              <a:avLst/>
              <a:gdLst/>
              <a:ahLst/>
              <a:cxnLst/>
              <a:rect l="0" t="0" r="0" b="0"/>
              <a:pathLst>
                <a:path w="178986" h="505369">
                  <a:moveTo>
                    <a:pt x="178985" y="0"/>
                  </a:moveTo>
                  <a:lnTo>
                    <a:pt x="161027" y="61110"/>
                  </a:lnTo>
                  <a:lnTo>
                    <a:pt x="143836" y="115542"/>
                  </a:lnTo>
                  <a:lnTo>
                    <a:pt x="113763" y="178961"/>
                  </a:lnTo>
                  <a:lnTo>
                    <a:pt x="96619" y="227330"/>
                  </a:lnTo>
                  <a:lnTo>
                    <a:pt x="78271" y="288577"/>
                  </a:lnTo>
                  <a:lnTo>
                    <a:pt x="66501" y="338802"/>
                  </a:lnTo>
                  <a:lnTo>
                    <a:pt x="62311" y="364658"/>
                  </a:lnTo>
                  <a:lnTo>
                    <a:pt x="39648" y="420634"/>
                  </a:lnTo>
                  <a:lnTo>
                    <a:pt x="18075" y="47371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812352" y="558010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0631" y="11178"/>
                  </a:lnTo>
                  <a:lnTo>
                    <a:pt x="71953" y="22876"/>
                  </a:lnTo>
                  <a:lnTo>
                    <a:pt x="10131" y="391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801823" y="653417"/>
              <a:ext cx="189515" cy="9879"/>
            </a:xfrm>
            <a:custGeom>
              <a:avLst/>
              <a:gdLst/>
              <a:ahLst/>
              <a:cxnLst/>
              <a:rect l="0" t="0" r="0" b="0"/>
              <a:pathLst>
                <a:path w="189515" h="9879">
                  <a:moveTo>
                    <a:pt x="189514" y="9878"/>
                  </a:moveTo>
                  <a:lnTo>
                    <a:pt x="161957" y="2642"/>
                  </a:lnTo>
                  <a:lnTo>
                    <a:pt x="102616" y="0"/>
                  </a:lnTo>
                  <a:lnTo>
                    <a:pt x="45747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148273" y="375706"/>
              <a:ext cx="280820" cy="430797"/>
            </a:xfrm>
            <a:custGeom>
              <a:avLst/>
              <a:gdLst/>
              <a:ahLst/>
              <a:cxnLst/>
              <a:rect l="0" t="0" r="0" b="0"/>
              <a:pathLst>
                <a:path w="280820" h="430797">
                  <a:moveTo>
                    <a:pt x="106276" y="3319"/>
                  </a:moveTo>
                  <a:lnTo>
                    <a:pt x="51189" y="52818"/>
                  </a:lnTo>
                  <a:lnTo>
                    <a:pt x="4902" y="94598"/>
                  </a:lnTo>
                  <a:lnTo>
                    <a:pt x="1259" y="95758"/>
                  </a:lnTo>
                  <a:lnTo>
                    <a:pt x="0" y="93021"/>
                  </a:lnTo>
                  <a:lnTo>
                    <a:pt x="330" y="87687"/>
                  </a:lnTo>
                  <a:lnTo>
                    <a:pt x="17563" y="63412"/>
                  </a:lnTo>
                  <a:lnTo>
                    <a:pt x="48762" y="32174"/>
                  </a:lnTo>
                  <a:lnTo>
                    <a:pt x="105404" y="1992"/>
                  </a:lnTo>
                  <a:lnTo>
                    <a:pt x="130065" y="0"/>
                  </a:lnTo>
                  <a:lnTo>
                    <a:pt x="154283" y="4184"/>
                  </a:lnTo>
                  <a:lnTo>
                    <a:pt x="172846" y="13842"/>
                  </a:lnTo>
                  <a:lnTo>
                    <a:pt x="185776" y="29053"/>
                  </a:lnTo>
                  <a:lnTo>
                    <a:pt x="190862" y="38023"/>
                  </a:lnTo>
                  <a:lnTo>
                    <a:pt x="193392" y="57348"/>
                  </a:lnTo>
                  <a:lnTo>
                    <a:pt x="189448" y="77635"/>
                  </a:lnTo>
                  <a:lnTo>
                    <a:pt x="161364" y="129743"/>
                  </a:lnTo>
                  <a:lnTo>
                    <a:pt x="125736" y="163386"/>
                  </a:lnTo>
                  <a:lnTo>
                    <a:pt x="105566" y="178185"/>
                  </a:lnTo>
                  <a:lnTo>
                    <a:pt x="84903" y="183203"/>
                  </a:lnTo>
                  <a:lnTo>
                    <a:pt x="74481" y="182903"/>
                  </a:lnTo>
                  <a:lnTo>
                    <a:pt x="69871" y="180364"/>
                  </a:lnTo>
                  <a:lnTo>
                    <a:pt x="69138" y="176331"/>
                  </a:lnTo>
                  <a:lnTo>
                    <a:pt x="70989" y="171303"/>
                  </a:lnTo>
                  <a:lnTo>
                    <a:pt x="88643" y="162597"/>
                  </a:lnTo>
                  <a:lnTo>
                    <a:pt x="113647" y="157167"/>
                  </a:lnTo>
                  <a:lnTo>
                    <a:pt x="136458" y="158654"/>
                  </a:lnTo>
                  <a:lnTo>
                    <a:pt x="169031" y="171657"/>
                  </a:lnTo>
                  <a:lnTo>
                    <a:pt x="218714" y="206587"/>
                  </a:lnTo>
                  <a:lnTo>
                    <a:pt x="251505" y="245131"/>
                  </a:lnTo>
                  <a:lnTo>
                    <a:pt x="274220" y="291906"/>
                  </a:lnTo>
                  <a:lnTo>
                    <a:pt x="280819" y="335921"/>
                  </a:lnTo>
                  <a:lnTo>
                    <a:pt x="278217" y="364442"/>
                  </a:lnTo>
                  <a:lnTo>
                    <a:pt x="270042" y="386477"/>
                  </a:lnTo>
                  <a:lnTo>
                    <a:pt x="257440" y="404069"/>
                  </a:lnTo>
                  <a:lnTo>
                    <a:pt x="240140" y="419686"/>
                  </a:lnTo>
                  <a:lnTo>
                    <a:pt x="217634" y="428187"/>
                  </a:lnTo>
                  <a:lnTo>
                    <a:pt x="193203" y="430796"/>
                  </a:lnTo>
                  <a:lnTo>
                    <a:pt x="138217" y="419936"/>
                  </a:lnTo>
                  <a:lnTo>
                    <a:pt x="74722" y="399804"/>
                  </a:lnTo>
                  <a:lnTo>
                    <a:pt x="28292" y="382334"/>
                  </a:lnTo>
                  <a:lnTo>
                    <a:pt x="11519" y="371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768787" y="1680803"/>
            <a:ext cx="526426" cy="396379"/>
            <a:chOff x="1768787" y="1680803"/>
            <a:chExt cx="526426" cy="396379"/>
          </a:xfrm>
        </p:grpSpPr>
        <p:sp>
          <p:nvSpPr>
            <p:cNvPr id="33" name="Freeform 32"/>
            <p:cNvSpPr/>
            <p:nvPr/>
          </p:nvSpPr>
          <p:spPr>
            <a:xfrm>
              <a:off x="1768787" y="1842487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76776" y="15641"/>
                  </a:lnTo>
                  <a:lnTo>
                    <a:pt x="22743" y="372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68829" y="1680803"/>
              <a:ext cx="326384" cy="396379"/>
            </a:xfrm>
            <a:custGeom>
              <a:avLst/>
              <a:gdLst/>
              <a:ahLst/>
              <a:cxnLst/>
              <a:rect l="0" t="0" r="0" b="0"/>
              <a:pathLst>
                <a:path w="326384" h="396379">
                  <a:moveTo>
                    <a:pt x="0" y="87984"/>
                  </a:moveTo>
                  <a:lnTo>
                    <a:pt x="0" y="65627"/>
                  </a:lnTo>
                  <a:lnTo>
                    <a:pt x="9358" y="45292"/>
                  </a:lnTo>
                  <a:lnTo>
                    <a:pt x="16767" y="34957"/>
                  </a:lnTo>
                  <a:lnTo>
                    <a:pt x="37477" y="20353"/>
                  </a:lnTo>
                  <a:lnTo>
                    <a:pt x="83312" y="1445"/>
                  </a:lnTo>
                  <a:lnTo>
                    <a:pt x="104877" y="0"/>
                  </a:lnTo>
                  <a:lnTo>
                    <a:pt x="115542" y="1252"/>
                  </a:lnTo>
                  <a:lnTo>
                    <a:pt x="133630" y="12002"/>
                  </a:lnTo>
                  <a:lnTo>
                    <a:pt x="164306" y="41910"/>
                  </a:lnTo>
                  <a:lnTo>
                    <a:pt x="172461" y="65557"/>
                  </a:lnTo>
                  <a:lnTo>
                    <a:pt x="183285" y="117219"/>
                  </a:lnTo>
                  <a:lnTo>
                    <a:pt x="194348" y="169625"/>
                  </a:lnTo>
                  <a:lnTo>
                    <a:pt x="187695" y="225037"/>
                  </a:lnTo>
                  <a:lnTo>
                    <a:pt x="175115" y="281042"/>
                  </a:lnTo>
                  <a:lnTo>
                    <a:pt x="157880" y="339749"/>
                  </a:lnTo>
                  <a:lnTo>
                    <a:pt x="149717" y="360147"/>
                  </a:lnTo>
                  <a:lnTo>
                    <a:pt x="138291" y="377011"/>
                  </a:lnTo>
                  <a:lnTo>
                    <a:pt x="122294" y="389186"/>
                  </a:lnTo>
                  <a:lnTo>
                    <a:pt x="113115" y="394070"/>
                  </a:lnTo>
                  <a:lnTo>
                    <a:pt x="90437" y="396378"/>
                  </a:lnTo>
                  <a:lnTo>
                    <a:pt x="77839" y="395355"/>
                  </a:lnTo>
                  <a:lnTo>
                    <a:pt x="68270" y="391164"/>
                  </a:lnTo>
                  <a:lnTo>
                    <a:pt x="54519" y="377149"/>
                  </a:lnTo>
                  <a:lnTo>
                    <a:pt x="51554" y="368498"/>
                  </a:lnTo>
                  <a:lnTo>
                    <a:pt x="51378" y="349527"/>
                  </a:lnTo>
                  <a:lnTo>
                    <a:pt x="57857" y="319117"/>
                  </a:lnTo>
                  <a:lnTo>
                    <a:pt x="72775" y="293468"/>
                  </a:lnTo>
                  <a:lnTo>
                    <a:pt x="92012" y="271051"/>
                  </a:lnTo>
                  <a:lnTo>
                    <a:pt x="118120" y="255180"/>
                  </a:lnTo>
                  <a:lnTo>
                    <a:pt x="159552" y="240507"/>
                  </a:lnTo>
                  <a:lnTo>
                    <a:pt x="198053" y="238071"/>
                  </a:lnTo>
                  <a:lnTo>
                    <a:pt x="237926" y="245408"/>
                  </a:lnTo>
                  <a:lnTo>
                    <a:pt x="294241" y="269257"/>
                  </a:lnTo>
                  <a:lnTo>
                    <a:pt x="326383" y="288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328495" y="1516103"/>
            <a:ext cx="753655" cy="642240"/>
            <a:chOff x="2328495" y="1516103"/>
            <a:chExt cx="753655" cy="642240"/>
          </a:xfrm>
        </p:grpSpPr>
        <p:sp>
          <p:nvSpPr>
            <p:cNvPr id="36" name="Freeform 35"/>
            <p:cNvSpPr/>
            <p:nvPr/>
          </p:nvSpPr>
          <p:spPr>
            <a:xfrm>
              <a:off x="2328495" y="1516103"/>
              <a:ext cx="187816" cy="536955"/>
            </a:xfrm>
            <a:custGeom>
              <a:avLst/>
              <a:gdLst/>
              <a:ahLst/>
              <a:cxnLst/>
              <a:rect l="0" t="0" r="0" b="0"/>
              <a:pathLst>
                <a:path w="187816" h="536955">
                  <a:moveTo>
                    <a:pt x="187815" y="0"/>
                  </a:moveTo>
                  <a:lnTo>
                    <a:pt x="169835" y="15641"/>
                  </a:lnTo>
                  <a:lnTo>
                    <a:pt x="129252" y="40433"/>
                  </a:lnTo>
                  <a:lnTo>
                    <a:pt x="73020" y="96250"/>
                  </a:lnTo>
                  <a:lnTo>
                    <a:pt x="36226" y="159229"/>
                  </a:lnTo>
                  <a:lnTo>
                    <a:pt x="11816" y="214640"/>
                  </a:lnTo>
                  <a:lnTo>
                    <a:pt x="972" y="275975"/>
                  </a:lnTo>
                  <a:lnTo>
                    <a:pt x="0" y="333150"/>
                  </a:lnTo>
                  <a:lnTo>
                    <a:pt x="8034" y="373102"/>
                  </a:lnTo>
                  <a:lnTo>
                    <a:pt x="27052" y="403137"/>
                  </a:lnTo>
                  <a:lnTo>
                    <a:pt x="56604" y="440632"/>
                  </a:lnTo>
                  <a:lnTo>
                    <a:pt x="81153" y="497955"/>
                  </a:lnTo>
                  <a:lnTo>
                    <a:pt x="124644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05782" y="1821430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61871" y="16767"/>
                  </a:lnTo>
                  <a:lnTo>
                    <a:pt x="38417" y="249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74238" y="1716783"/>
              <a:ext cx="326384" cy="310871"/>
            </a:xfrm>
            <a:custGeom>
              <a:avLst/>
              <a:gdLst/>
              <a:ahLst/>
              <a:cxnLst/>
              <a:rect l="0" t="0" r="0" b="0"/>
              <a:pathLst>
                <a:path w="326384" h="310871">
                  <a:moveTo>
                    <a:pt x="0" y="41476"/>
                  </a:moveTo>
                  <a:lnTo>
                    <a:pt x="17981" y="25835"/>
                  </a:lnTo>
                  <a:lnTo>
                    <a:pt x="64152" y="6632"/>
                  </a:lnTo>
                  <a:lnTo>
                    <a:pt x="127396" y="319"/>
                  </a:lnTo>
                  <a:lnTo>
                    <a:pt x="141082" y="0"/>
                  </a:lnTo>
                  <a:lnTo>
                    <a:pt x="151377" y="3297"/>
                  </a:lnTo>
                  <a:lnTo>
                    <a:pt x="159409" y="9004"/>
                  </a:lnTo>
                  <a:lnTo>
                    <a:pt x="205385" y="63379"/>
                  </a:lnTo>
                  <a:lnTo>
                    <a:pt x="214115" y="85136"/>
                  </a:lnTo>
                  <a:lnTo>
                    <a:pt x="219719" y="137231"/>
                  </a:lnTo>
                  <a:lnTo>
                    <a:pt x="217570" y="175523"/>
                  </a:lnTo>
                  <a:lnTo>
                    <a:pt x="203086" y="230617"/>
                  </a:lnTo>
                  <a:lnTo>
                    <a:pt x="191715" y="261294"/>
                  </a:lnTo>
                  <a:lnTo>
                    <a:pt x="160803" y="300548"/>
                  </a:lnTo>
                  <a:lnTo>
                    <a:pt x="140878" y="308697"/>
                  </a:lnTo>
                  <a:lnTo>
                    <a:pt x="129013" y="310870"/>
                  </a:lnTo>
                  <a:lnTo>
                    <a:pt x="118764" y="308810"/>
                  </a:lnTo>
                  <a:lnTo>
                    <a:pt x="101137" y="297161"/>
                  </a:lnTo>
                  <a:lnTo>
                    <a:pt x="96671" y="289142"/>
                  </a:lnTo>
                  <a:lnTo>
                    <a:pt x="94827" y="270872"/>
                  </a:lnTo>
                  <a:lnTo>
                    <a:pt x="100367" y="235267"/>
                  </a:lnTo>
                  <a:lnTo>
                    <a:pt x="105515" y="225652"/>
                  </a:lnTo>
                  <a:lnTo>
                    <a:pt x="120595" y="211849"/>
                  </a:lnTo>
                  <a:lnTo>
                    <a:pt x="145235" y="204935"/>
                  </a:lnTo>
                  <a:lnTo>
                    <a:pt x="188872" y="204162"/>
                  </a:lnTo>
                  <a:lnTo>
                    <a:pt x="216134" y="209707"/>
                  </a:lnTo>
                  <a:lnTo>
                    <a:pt x="278677" y="233313"/>
                  </a:lnTo>
                  <a:lnTo>
                    <a:pt x="326383" y="252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05865" y="1589803"/>
              <a:ext cx="176285" cy="568540"/>
            </a:xfrm>
            <a:custGeom>
              <a:avLst/>
              <a:gdLst/>
              <a:ahLst/>
              <a:cxnLst/>
              <a:rect l="0" t="0" r="0" b="0"/>
              <a:pathLst>
                <a:path w="176285" h="568540">
                  <a:moveTo>
                    <a:pt x="0" y="0"/>
                  </a:moveTo>
                  <a:lnTo>
                    <a:pt x="54115" y="48901"/>
                  </a:lnTo>
                  <a:lnTo>
                    <a:pt x="97073" y="104792"/>
                  </a:lnTo>
                  <a:lnTo>
                    <a:pt x="126106" y="153540"/>
                  </a:lnTo>
                  <a:lnTo>
                    <a:pt x="154371" y="213212"/>
                  </a:lnTo>
                  <a:lnTo>
                    <a:pt x="169872" y="261526"/>
                  </a:lnTo>
                  <a:lnTo>
                    <a:pt x="176284" y="312885"/>
                  </a:lnTo>
                  <a:lnTo>
                    <a:pt x="170046" y="368170"/>
                  </a:lnTo>
                  <a:lnTo>
                    <a:pt x="158528" y="416104"/>
                  </a:lnTo>
                  <a:lnTo>
                    <a:pt x="127501" y="475344"/>
                  </a:lnTo>
                  <a:lnTo>
                    <a:pt x="84330" y="537090"/>
                  </a:lnTo>
                  <a:lnTo>
                    <a:pt x="63171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033499" y="1375249"/>
            <a:ext cx="1114730" cy="646223"/>
            <a:chOff x="3033499" y="1375249"/>
            <a:chExt cx="1114730" cy="646223"/>
          </a:xfrm>
        </p:grpSpPr>
        <p:sp>
          <p:nvSpPr>
            <p:cNvPr id="41" name="Freeform 40"/>
            <p:cNvSpPr/>
            <p:nvPr/>
          </p:nvSpPr>
          <p:spPr>
            <a:xfrm>
              <a:off x="3033499" y="1375249"/>
              <a:ext cx="285720" cy="277726"/>
            </a:xfrm>
            <a:custGeom>
              <a:avLst/>
              <a:gdLst/>
              <a:ahLst/>
              <a:cxnLst/>
              <a:rect l="0" t="0" r="0" b="0"/>
              <a:pathLst>
                <a:path w="285720" h="277726">
                  <a:moveTo>
                    <a:pt x="61879" y="3984"/>
                  </a:moveTo>
                  <a:lnTo>
                    <a:pt x="27132" y="41070"/>
                  </a:lnTo>
                  <a:lnTo>
                    <a:pt x="646" y="83347"/>
                  </a:lnTo>
                  <a:lnTo>
                    <a:pt x="0" y="86138"/>
                  </a:lnTo>
                  <a:lnTo>
                    <a:pt x="3079" y="85660"/>
                  </a:lnTo>
                  <a:lnTo>
                    <a:pt x="40444" y="67988"/>
                  </a:lnTo>
                  <a:lnTo>
                    <a:pt x="75593" y="29353"/>
                  </a:lnTo>
                  <a:lnTo>
                    <a:pt x="135858" y="1161"/>
                  </a:lnTo>
                  <a:lnTo>
                    <a:pt x="156760" y="0"/>
                  </a:lnTo>
                  <a:lnTo>
                    <a:pt x="177748" y="4553"/>
                  </a:lnTo>
                  <a:lnTo>
                    <a:pt x="198774" y="14375"/>
                  </a:lnTo>
                  <a:lnTo>
                    <a:pt x="213578" y="29659"/>
                  </a:lnTo>
                  <a:lnTo>
                    <a:pt x="219164" y="38648"/>
                  </a:lnTo>
                  <a:lnTo>
                    <a:pt x="222251" y="57995"/>
                  </a:lnTo>
                  <a:lnTo>
                    <a:pt x="218553" y="78291"/>
                  </a:lnTo>
                  <a:lnTo>
                    <a:pt x="209111" y="99011"/>
                  </a:lnTo>
                  <a:lnTo>
                    <a:pt x="190876" y="113678"/>
                  </a:lnTo>
                  <a:lnTo>
                    <a:pt x="179463" y="119227"/>
                  </a:lnTo>
                  <a:lnTo>
                    <a:pt x="177703" y="121757"/>
                  </a:lnTo>
                  <a:lnTo>
                    <a:pt x="231910" y="125875"/>
                  </a:lnTo>
                  <a:lnTo>
                    <a:pt x="254822" y="137707"/>
                  </a:lnTo>
                  <a:lnTo>
                    <a:pt x="271634" y="154663"/>
                  </a:lnTo>
                  <a:lnTo>
                    <a:pt x="283005" y="173898"/>
                  </a:lnTo>
                  <a:lnTo>
                    <a:pt x="285719" y="194145"/>
                  </a:lnTo>
                  <a:lnTo>
                    <a:pt x="281856" y="213672"/>
                  </a:lnTo>
                  <a:lnTo>
                    <a:pt x="272341" y="230150"/>
                  </a:lnTo>
                  <a:lnTo>
                    <a:pt x="248240" y="252580"/>
                  </a:lnTo>
                  <a:lnTo>
                    <a:pt x="218873" y="268455"/>
                  </a:lnTo>
                  <a:lnTo>
                    <a:pt x="167164" y="277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11274" y="1695088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521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05989" y="1821430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5897" y="3119"/>
                  </a:lnTo>
                  <a:lnTo>
                    <a:pt x="85361" y="9065"/>
                  </a:lnTo>
                  <a:lnTo>
                    <a:pt x="22928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27363" y="1642445"/>
              <a:ext cx="20866" cy="379027"/>
            </a:xfrm>
            <a:custGeom>
              <a:avLst/>
              <a:gdLst/>
              <a:ahLst/>
              <a:cxnLst/>
              <a:rect l="0" t="0" r="0" b="0"/>
              <a:pathLst>
                <a:path w="20866" h="379027">
                  <a:moveTo>
                    <a:pt x="10336" y="0"/>
                  </a:moveTo>
                  <a:lnTo>
                    <a:pt x="3101" y="27556"/>
                  </a:lnTo>
                  <a:lnTo>
                    <a:pt x="458" y="90018"/>
                  </a:lnTo>
                  <a:lnTo>
                    <a:pt x="0" y="149115"/>
                  </a:lnTo>
                  <a:lnTo>
                    <a:pt x="2984" y="201720"/>
                  </a:lnTo>
                  <a:lnTo>
                    <a:pt x="14473" y="262114"/>
                  </a:lnTo>
                  <a:lnTo>
                    <a:pt x="18971" y="313060"/>
                  </a:lnTo>
                  <a:lnTo>
                    <a:pt x="20023" y="341519"/>
                  </a:lnTo>
                  <a:lnTo>
                    <a:pt x="2086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27113" y="1652974"/>
              <a:ext cx="221116" cy="224330"/>
            </a:xfrm>
            <a:custGeom>
              <a:avLst/>
              <a:gdLst/>
              <a:ahLst/>
              <a:cxnLst/>
              <a:rect l="0" t="0" r="0" b="0"/>
              <a:pathLst>
                <a:path w="221116" h="224330">
                  <a:moveTo>
                    <a:pt x="221115" y="168456"/>
                  </a:moveTo>
                  <a:lnTo>
                    <a:pt x="178423" y="171575"/>
                  </a:lnTo>
                  <a:lnTo>
                    <a:pt x="126282" y="187584"/>
                  </a:lnTo>
                  <a:lnTo>
                    <a:pt x="68117" y="212670"/>
                  </a:lnTo>
                  <a:lnTo>
                    <a:pt x="33062" y="224190"/>
                  </a:lnTo>
                  <a:lnTo>
                    <a:pt x="23217" y="224329"/>
                  </a:lnTo>
                  <a:lnTo>
                    <a:pt x="6038" y="218245"/>
                  </a:lnTo>
                  <a:lnTo>
                    <a:pt x="1691" y="211007"/>
                  </a:lnTo>
                  <a:lnTo>
                    <a:pt x="0" y="162650"/>
                  </a:lnTo>
                  <a:lnTo>
                    <a:pt x="5602" y="102708"/>
                  </a:lnTo>
                  <a:lnTo>
                    <a:pt x="16804" y="46977"/>
                  </a:lnTo>
                  <a:lnTo>
                    <a:pt x="210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264669" y="1431875"/>
            <a:ext cx="628952" cy="621183"/>
            <a:chOff x="4264669" y="1431875"/>
            <a:chExt cx="628952" cy="621183"/>
          </a:xfrm>
        </p:grpSpPr>
        <p:sp>
          <p:nvSpPr>
            <p:cNvPr id="47" name="Freeform 46"/>
            <p:cNvSpPr/>
            <p:nvPr/>
          </p:nvSpPr>
          <p:spPr>
            <a:xfrm>
              <a:off x="4264669" y="1431875"/>
              <a:ext cx="115187" cy="547483"/>
            </a:xfrm>
            <a:custGeom>
              <a:avLst/>
              <a:gdLst/>
              <a:ahLst/>
              <a:cxnLst/>
              <a:rect l="0" t="0" r="0" b="0"/>
              <a:pathLst>
                <a:path w="115187" h="547483">
                  <a:moveTo>
                    <a:pt x="115186" y="0"/>
                  </a:moveTo>
                  <a:lnTo>
                    <a:pt x="98418" y="5589"/>
                  </a:lnTo>
                  <a:lnTo>
                    <a:pt x="87066" y="17692"/>
                  </a:lnTo>
                  <a:lnTo>
                    <a:pt x="70247" y="59647"/>
                  </a:lnTo>
                  <a:lnTo>
                    <a:pt x="54490" y="112995"/>
                  </a:lnTo>
                  <a:lnTo>
                    <a:pt x="33179" y="171712"/>
                  </a:lnTo>
                  <a:lnTo>
                    <a:pt x="17359" y="233700"/>
                  </a:lnTo>
                  <a:lnTo>
                    <a:pt x="6521" y="288003"/>
                  </a:lnTo>
                  <a:lnTo>
                    <a:pt x="1490" y="337369"/>
                  </a:lnTo>
                  <a:lnTo>
                    <a:pt x="0" y="387220"/>
                  </a:lnTo>
                  <a:lnTo>
                    <a:pt x="9071" y="448062"/>
                  </a:lnTo>
                  <a:lnTo>
                    <a:pt x="26942" y="489818"/>
                  </a:lnTo>
                  <a:lnTo>
                    <a:pt x="73072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45689" y="1604490"/>
              <a:ext cx="289377" cy="319055"/>
            </a:xfrm>
            <a:custGeom>
              <a:avLst/>
              <a:gdLst/>
              <a:ahLst/>
              <a:cxnLst/>
              <a:rect l="0" t="0" r="0" b="0"/>
              <a:pathLst>
                <a:path w="289377" h="319055">
                  <a:moveTo>
                    <a:pt x="71036" y="6370"/>
                  </a:moveTo>
                  <a:lnTo>
                    <a:pt x="28374" y="60484"/>
                  </a:lnTo>
                  <a:lnTo>
                    <a:pt x="6327" y="101417"/>
                  </a:lnTo>
                  <a:lnTo>
                    <a:pt x="3330" y="103660"/>
                  </a:lnTo>
                  <a:lnTo>
                    <a:pt x="1332" y="100476"/>
                  </a:lnTo>
                  <a:lnTo>
                    <a:pt x="0" y="93673"/>
                  </a:lnTo>
                  <a:lnTo>
                    <a:pt x="1452" y="86799"/>
                  </a:lnTo>
                  <a:lnTo>
                    <a:pt x="14674" y="65946"/>
                  </a:lnTo>
                  <a:lnTo>
                    <a:pt x="63820" y="16893"/>
                  </a:lnTo>
                  <a:lnTo>
                    <a:pt x="73244" y="9876"/>
                  </a:lnTo>
                  <a:lnTo>
                    <a:pt x="96194" y="2079"/>
                  </a:lnTo>
                  <a:lnTo>
                    <a:pt x="108865" y="0"/>
                  </a:lnTo>
                  <a:lnTo>
                    <a:pt x="129183" y="3928"/>
                  </a:lnTo>
                  <a:lnTo>
                    <a:pt x="137877" y="8252"/>
                  </a:lnTo>
                  <a:lnTo>
                    <a:pt x="150656" y="22414"/>
                  </a:lnTo>
                  <a:lnTo>
                    <a:pt x="155701" y="31104"/>
                  </a:lnTo>
                  <a:lnTo>
                    <a:pt x="158188" y="50118"/>
                  </a:lnTo>
                  <a:lnTo>
                    <a:pt x="144068" y="111798"/>
                  </a:lnTo>
                  <a:lnTo>
                    <a:pt x="136250" y="131605"/>
                  </a:lnTo>
                  <a:lnTo>
                    <a:pt x="123374" y="151231"/>
                  </a:lnTo>
                  <a:lnTo>
                    <a:pt x="124645" y="150907"/>
                  </a:lnTo>
                  <a:lnTo>
                    <a:pt x="133467" y="145478"/>
                  </a:lnTo>
                  <a:lnTo>
                    <a:pt x="149086" y="139165"/>
                  </a:lnTo>
                  <a:lnTo>
                    <a:pt x="183199" y="140213"/>
                  </a:lnTo>
                  <a:lnTo>
                    <a:pt x="217353" y="153522"/>
                  </a:lnTo>
                  <a:lnTo>
                    <a:pt x="244111" y="172283"/>
                  </a:lnTo>
                  <a:lnTo>
                    <a:pt x="272943" y="207988"/>
                  </a:lnTo>
                  <a:lnTo>
                    <a:pt x="285928" y="239634"/>
                  </a:lnTo>
                  <a:lnTo>
                    <a:pt x="289376" y="264850"/>
                  </a:lnTo>
                  <a:lnTo>
                    <a:pt x="284669" y="285417"/>
                  </a:lnTo>
                  <a:lnTo>
                    <a:pt x="280139" y="294176"/>
                  </a:lnTo>
                  <a:lnTo>
                    <a:pt x="262627" y="307029"/>
                  </a:lnTo>
                  <a:lnTo>
                    <a:pt x="239246" y="315471"/>
                  </a:lnTo>
                  <a:lnTo>
                    <a:pt x="200945" y="319054"/>
                  </a:lnTo>
                  <a:lnTo>
                    <a:pt x="144736" y="311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74653" y="1484518"/>
              <a:ext cx="218968" cy="568540"/>
            </a:xfrm>
            <a:custGeom>
              <a:avLst/>
              <a:gdLst/>
              <a:ahLst/>
              <a:cxnLst/>
              <a:rect l="0" t="0" r="0" b="0"/>
              <a:pathLst>
                <a:path w="218968" h="568540">
                  <a:moveTo>
                    <a:pt x="0" y="0"/>
                  </a:moveTo>
                  <a:lnTo>
                    <a:pt x="58563" y="58563"/>
                  </a:lnTo>
                  <a:lnTo>
                    <a:pt x="119809" y="119809"/>
                  </a:lnTo>
                  <a:lnTo>
                    <a:pt x="162235" y="182511"/>
                  </a:lnTo>
                  <a:lnTo>
                    <a:pt x="191047" y="232091"/>
                  </a:lnTo>
                  <a:lnTo>
                    <a:pt x="213906" y="294838"/>
                  </a:lnTo>
                  <a:lnTo>
                    <a:pt x="218967" y="343163"/>
                  </a:lnTo>
                  <a:lnTo>
                    <a:pt x="214878" y="396346"/>
                  </a:lnTo>
                  <a:lnTo>
                    <a:pt x="200668" y="443559"/>
                  </a:lnTo>
                  <a:lnTo>
                    <a:pt x="164957" y="498947"/>
                  </a:lnTo>
                  <a:lnTo>
                    <a:pt x="143504" y="523571"/>
                  </a:lnTo>
                  <a:lnTo>
                    <a:pt x="8422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032000" y="2421554"/>
            <a:ext cx="1125352" cy="442198"/>
            <a:chOff x="2032000" y="2421554"/>
            <a:chExt cx="1125352" cy="442198"/>
          </a:xfrm>
        </p:grpSpPr>
        <p:sp>
          <p:nvSpPr>
            <p:cNvPr id="51" name="Freeform 50"/>
            <p:cNvSpPr/>
            <p:nvPr/>
          </p:nvSpPr>
          <p:spPr>
            <a:xfrm>
              <a:off x="2642653" y="2663709"/>
              <a:ext cx="52643" cy="31587"/>
            </a:xfrm>
            <a:custGeom>
              <a:avLst/>
              <a:gdLst/>
              <a:ahLst/>
              <a:cxnLst/>
              <a:rect l="0" t="0" r="0" b="0"/>
              <a:pathLst>
                <a:path w="52643" h="31587">
                  <a:moveTo>
                    <a:pt x="52642" y="0"/>
                  </a:moveTo>
                  <a:lnTo>
                    <a:pt x="34661" y="156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72555" y="2505782"/>
              <a:ext cx="162529" cy="331791"/>
            </a:xfrm>
            <a:custGeom>
              <a:avLst/>
              <a:gdLst/>
              <a:ahLst/>
              <a:cxnLst/>
              <a:rect l="0" t="0" r="0" b="0"/>
              <a:pathLst>
                <a:path w="162529" h="331791">
                  <a:moveTo>
                    <a:pt x="107009" y="10528"/>
                  </a:moveTo>
                  <a:lnTo>
                    <a:pt x="87881" y="63233"/>
                  </a:lnTo>
                  <a:lnTo>
                    <a:pt x="67010" y="100315"/>
                  </a:lnTo>
                  <a:lnTo>
                    <a:pt x="51275" y="152006"/>
                  </a:lnTo>
                  <a:lnTo>
                    <a:pt x="40453" y="198937"/>
                  </a:lnTo>
                  <a:lnTo>
                    <a:pt x="29837" y="249887"/>
                  </a:lnTo>
                  <a:lnTo>
                    <a:pt x="30461" y="290850"/>
                  </a:lnTo>
                  <a:lnTo>
                    <a:pt x="38283" y="310981"/>
                  </a:lnTo>
                  <a:lnTo>
                    <a:pt x="43644" y="319624"/>
                  </a:lnTo>
                  <a:lnTo>
                    <a:pt x="51898" y="325387"/>
                  </a:lnTo>
                  <a:lnTo>
                    <a:pt x="73547" y="331790"/>
                  </a:lnTo>
                  <a:lnTo>
                    <a:pt x="112042" y="329805"/>
                  </a:lnTo>
                  <a:lnTo>
                    <a:pt x="133033" y="318545"/>
                  </a:lnTo>
                  <a:lnTo>
                    <a:pt x="148991" y="301843"/>
                  </a:lnTo>
                  <a:lnTo>
                    <a:pt x="159983" y="282721"/>
                  </a:lnTo>
                  <a:lnTo>
                    <a:pt x="162528" y="256285"/>
                  </a:lnTo>
                  <a:lnTo>
                    <a:pt x="158591" y="227378"/>
                  </a:lnTo>
                  <a:lnTo>
                    <a:pt x="143220" y="192543"/>
                  </a:lnTo>
                  <a:lnTo>
                    <a:pt x="122678" y="166884"/>
                  </a:lnTo>
                  <a:lnTo>
                    <a:pt x="64422" y="123003"/>
                  </a:lnTo>
                  <a:lnTo>
                    <a:pt x="25808" y="91671"/>
                  </a:lnTo>
                  <a:lnTo>
                    <a:pt x="5741" y="62257"/>
                  </a:lnTo>
                  <a:lnTo>
                    <a:pt x="892" y="52033"/>
                  </a:lnTo>
                  <a:lnTo>
                    <a:pt x="0" y="42877"/>
                  </a:lnTo>
                  <a:lnTo>
                    <a:pt x="5247" y="26465"/>
                  </a:lnTo>
                  <a:lnTo>
                    <a:pt x="18498" y="14492"/>
                  </a:lnTo>
                  <a:lnTo>
                    <a:pt x="36086" y="6441"/>
                  </a:lnTo>
                  <a:lnTo>
                    <a:pt x="754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21678" y="2442611"/>
              <a:ext cx="135674" cy="421141"/>
            </a:xfrm>
            <a:custGeom>
              <a:avLst/>
              <a:gdLst/>
              <a:ahLst/>
              <a:cxnLst/>
              <a:rect l="0" t="0" r="0" b="0"/>
              <a:pathLst>
                <a:path w="135674" h="421141">
                  <a:moveTo>
                    <a:pt x="0" y="0"/>
                  </a:moveTo>
                  <a:lnTo>
                    <a:pt x="42662" y="60873"/>
                  </a:lnTo>
                  <a:lnTo>
                    <a:pt x="84276" y="119656"/>
                  </a:lnTo>
                  <a:lnTo>
                    <a:pt x="112314" y="172724"/>
                  </a:lnTo>
                  <a:lnTo>
                    <a:pt x="130807" y="221032"/>
                  </a:lnTo>
                  <a:lnTo>
                    <a:pt x="135673" y="274421"/>
                  </a:lnTo>
                  <a:lnTo>
                    <a:pt x="131045" y="335616"/>
                  </a:lnTo>
                  <a:lnTo>
                    <a:pt x="116557" y="375523"/>
                  </a:lnTo>
                  <a:lnTo>
                    <a:pt x="8422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92133" y="2421554"/>
              <a:ext cx="92634" cy="442198"/>
            </a:xfrm>
            <a:custGeom>
              <a:avLst/>
              <a:gdLst/>
              <a:ahLst/>
              <a:cxnLst/>
              <a:rect l="0" t="0" r="0" b="0"/>
              <a:pathLst>
                <a:path w="92634" h="442198">
                  <a:moveTo>
                    <a:pt x="92633" y="0"/>
                  </a:moveTo>
                  <a:lnTo>
                    <a:pt x="68914" y="43963"/>
                  </a:lnTo>
                  <a:lnTo>
                    <a:pt x="67664" y="63993"/>
                  </a:lnTo>
                  <a:lnTo>
                    <a:pt x="68968" y="74247"/>
                  </a:lnTo>
                  <a:lnTo>
                    <a:pt x="59625" y="111037"/>
                  </a:lnTo>
                  <a:lnTo>
                    <a:pt x="31932" y="167827"/>
                  </a:lnTo>
                  <a:lnTo>
                    <a:pt x="12240" y="228251"/>
                  </a:lnTo>
                  <a:lnTo>
                    <a:pt x="0" y="289414"/>
                  </a:lnTo>
                  <a:lnTo>
                    <a:pt x="4095" y="330378"/>
                  </a:lnTo>
                  <a:lnTo>
                    <a:pt x="24365" y="377735"/>
                  </a:lnTo>
                  <a:lnTo>
                    <a:pt x="44660" y="417765"/>
                  </a:lnTo>
                  <a:lnTo>
                    <a:pt x="5052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32000" y="2653181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26756" y="2554861"/>
              <a:ext cx="280540" cy="267534"/>
            </a:xfrm>
            <a:custGeom>
              <a:avLst/>
              <a:gdLst/>
              <a:ahLst/>
              <a:cxnLst/>
              <a:rect l="0" t="0" r="0" b="0"/>
              <a:pathLst>
                <a:path w="280540" h="267534">
                  <a:moveTo>
                    <a:pt x="0" y="35149"/>
                  </a:moveTo>
                  <a:lnTo>
                    <a:pt x="61111" y="17191"/>
                  </a:lnTo>
                  <a:lnTo>
                    <a:pt x="115542" y="0"/>
                  </a:lnTo>
                  <a:lnTo>
                    <a:pt x="158497" y="688"/>
                  </a:lnTo>
                  <a:lnTo>
                    <a:pt x="214669" y="12571"/>
                  </a:lnTo>
                  <a:lnTo>
                    <a:pt x="234228" y="23555"/>
                  </a:lnTo>
                  <a:lnTo>
                    <a:pt x="247601" y="39355"/>
                  </a:lnTo>
                  <a:lnTo>
                    <a:pt x="275628" y="83449"/>
                  </a:lnTo>
                  <a:lnTo>
                    <a:pt x="280539" y="125629"/>
                  </a:lnTo>
                  <a:lnTo>
                    <a:pt x="273936" y="167113"/>
                  </a:lnTo>
                  <a:lnTo>
                    <a:pt x="256511" y="202151"/>
                  </a:lnTo>
                  <a:lnTo>
                    <a:pt x="219775" y="242312"/>
                  </a:lnTo>
                  <a:lnTo>
                    <a:pt x="198283" y="257073"/>
                  </a:lnTo>
                  <a:lnTo>
                    <a:pt x="173134" y="267533"/>
                  </a:lnTo>
                  <a:lnTo>
                    <a:pt x="149478" y="266722"/>
                  </a:lnTo>
                  <a:lnTo>
                    <a:pt x="105696" y="247138"/>
                  </a:lnTo>
                  <a:lnTo>
                    <a:pt x="90650" y="231142"/>
                  </a:lnTo>
                  <a:lnTo>
                    <a:pt x="81233" y="211164"/>
                  </a:lnTo>
                  <a:lnTo>
                    <a:pt x="77048" y="186687"/>
                  </a:lnTo>
                  <a:lnTo>
                    <a:pt x="79441" y="177119"/>
                  </a:lnTo>
                  <a:lnTo>
                    <a:pt x="84546" y="169570"/>
                  </a:lnTo>
                  <a:lnTo>
                    <a:pt x="91459" y="163367"/>
                  </a:lnTo>
                  <a:lnTo>
                    <a:pt x="111619" y="156476"/>
                  </a:lnTo>
                  <a:lnTo>
                    <a:pt x="136176" y="154583"/>
                  </a:lnTo>
                  <a:lnTo>
                    <a:pt x="198332" y="165939"/>
                  </a:lnTo>
                  <a:lnTo>
                    <a:pt x="252684" y="182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390176" y="2400497"/>
            <a:ext cx="1354449" cy="536954"/>
            <a:chOff x="3390176" y="2400497"/>
            <a:chExt cx="1354449" cy="536954"/>
          </a:xfrm>
        </p:grpSpPr>
        <p:sp>
          <p:nvSpPr>
            <p:cNvPr id="58" name="Freeform 57"/>
            <p:cNvSpPr/>
            <p:nvPr/>
          </p:nvSpPr>
          <p:spPr>
            <a:xfrm>
              <a:off x="3507453" y="2590010"/>
              <a:ext cx="9066" cy="200042"/>
            </a:xfrm>
            <a:custGeom>
              <a:avLst/>
              <a:gdLst/>
              <a:ahLst/>
              <a:cxnLst/>
              <a:rect l="0" t="0" r="0" b="0"/>
              <a:pathLst>
                <a:path w="9066" h="200042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8471" y="177405"/>
                  </a:lnTo>
                  <a:lnTo>
                    <a:pt x="906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90176" y="2684766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8809" y="17959"/>
                  </a:lnTo>
                  <a:lnTo>
                    <a:pt x="135592" y="38641"/>
                  </a:lnTo>
                  <a:lnTo>
                    <a:pt x="83282" y="49531"/>
                  </a:lnTo>
                  <a:lnTo>
                    <a:pt x="24658" y="594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90300" y="2484725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0"/>
                  </a:lnTo>
                  <a:lnTo>
                    <a:pt x="5627" y="196817"/>
                  </a:lnTo>
                  <a:lnTo>
                    <a:pt x="9076" y="249259"/>
                  </a:lnTo>
                  <a:lnTo>
                    <a:pt x="2004" y="31089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48121" y="2505782"/>
              <a:ext cx="252709" cy="178985"/>
            </a:xfrm>
            <a:custGeom>
              <a:avLst/>
              <a:gdLst/>
              <a:ahLst/>
              <a:cxnLst/>
              <a:rect l="0" t="0" r="0" b="0"/>
              <a:pathLst>
                <a:path w="252709" h="178985">
                  <a:moveTo>
                    <a:pt x="252708" y="178984"/>
                  </a:moveTo>
                  <a:lnTo>
                    <a:pt x="208745" y="164330"/>
                  </a:lnTo>
                  <a:lnTo>
                    <a:pt x="188715" y="163893"/>
                  </a:lnTo>
                  <a:lnTo>
                    <a:pt x="129550" y="169025"/>
                  </a:lnTo>
                  <a:lnTo>
                    <a:pt x="68553" y="177442"/>
                  </a:lnTo>
                  <a:lnTo>
                    <a:pt x="33197" y="172938"/>
                  </a:lnTo>
                  <a:lnTo>
                    <a:pt x="14378" y="164209"/>
                  </a:lnTo>
                  <a:lnTo>
                    <a:pt x="6083" y="158605"/>
                  </a:lnTo>
                  <a:lnTo>
                    <a:pt x="1724" y="151361"/>
                  </a:lnTo>
                  <a:lnTo>
                    <a:pt x="0" y="133952"/>
                  </a:lnTo>
                  <a:lnTo>
                    <a:pt x="23741" y="73443"/>
                  </a:lnTo>
                  <a:lnTo>
                    <a:pt x="38906" y="18929"/>
                  </a:lnTo>
                  <a:lnTo>
                    <a:pt x="421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98469" y="2400497"/>
              <a:ext cx="197158" cy="463255"/>
            </a:xfrm>
            <a:custGeom>
              <a:avLst/>
              <a:gdLst/>
              <a:ahLst/>
              <a:cxnLst/>
              <a:rect l="0" t="0" r="0" b="0"/>
              <a:pathLst>
                <a:path w="197158" h="463255">
                  <a:moveTo>
                    <a:pt x="197157" y="0"/>
                  </a:moveTo>
                  <a:lnTo>
                    <a:pt x="153195" y="20244"/>
                  </a:lnTo>
                  <a:lnTo>
                    <a:pt x="100775" y="65487"/>
                  </a:lnTo>
                  <a:lnTo>
                    <a:pt x="68372" y="119044"/>
                  </a:lnTo>
                  <a:lnTo>
                    <a:pt x="42560" y="162032"/>
                  </a:lnTo>
                  <a:lnTo>
                    <a:pt x="20261" y="214890"/>
                  </a:lnTo>
                  <a:lnTo>
                    <a:pt x="2901" y="277627"/>
                  </a:lnTo>
                  <a:lnTo>
                    <a:pt x="0" y="320776"/>
                  </a:lnTo>
                  <a:lnTo>
                    <a:pt x="11996" y="383877"/>
                  </a:lnTo>
                  <a:lnTo>
                    <a:pt x="27521" y="413868"/>
                  </a:lnTo>
                  <a:lnTo>
                    <a:pt x="53728" y="443793"/>
                  </a:lnTo>
                  <a:lnTo>
                    <a:pt x="8134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16684" y="2531117"/>
              <a:ext cx="253282" cy="266116"/>
            </a:xfrm>
            <a:custGeom>
              <a:avLst/>
              <a:gdLst/>
              <a:ahLst/>
              <a:cxnLst/>
              <a:rect l="0" t="0" r="0" b="0"/>
              <a:pathLst>
                <a:path w="253282" h="266116">
                  <a:moveTo>
                    <a:pt x="0" y="58893"/>
                  </a:moveTo>
                  <a:lnTo>
                    <a:pt x="5589" y="36536"/>
                  </a:lnTo>
                  <a:lnTo>
                    <a:pt x="17691" y="19321"/>
                  </a:lnTo>
                  <a:lnTo>
                    <a:pt x="25832" y="11455"/>
                  </a:lnTo>
                  <a:lnTo>
                    <a:pt x="47356" y="2714"/>
                  </a:lnTo>
                  <a:lnTo>
                    <a:pt x="71350" y="0"/>
                  </a:lnTo>
                  <a:lnTo>
                    <a:pt x="126032" y="10785"/>
                  </a:lnTo>
                  <a:lnTo>
                    <a:pt x="134324" y="16293"/>
                  </a:lnTo>
                  <a:lnTo>
                    <a:pt x="146657" y="31771"/>
                  </a:lnTo>
                  <a:lnTo>
                    <a:pt x="149799" y="50348"/>
                  </a:lnTo>
                  <a:lnTo>
                    <a:pt x="146126" y="70303"/>
                  </a:lnTo>
                  <a:lnTo>
                    <a:pt x="130904" y="100098"/>
                  </a:lnTo>
                  <a:lnTo>
                    <a:pt x="118231" y="116591"/>
                  </a:lnTo>
                  <a:lnTo>
                    <a:pt x="119764" y="121925"/>
                  </a:lnTo>
                  <a:lnTo>
                    <a:pt x="126637" y="125481"/>
                  </a:lnTo>
                  <a:lnTo>
                    <a:pt x="179023" y="141231"/>
                  </a:lnTo>
                  <a:lnTo>
                    <a:pt x="217986" y="165191"/>
                  </a:lnTo>
                  <a:lnTo>
                    <a:pt x="248559" y="192454"/>
                  </a:lnTo>
                  <a:lnTo>
                    <a:pt x="252274" y="201746"/>
                  </a:lnTo>
                  <a:lnTo>
                    <a:pt x="253281" y="224549"/>
                  </a:lnTo>
                  <a:lnTo>
                    <a:pt x="246710" y="244042"/>
                  </a:lnTo>
                  <a:lnTo>
                    <a:pt x="241682" y="252515"/>
                  </a:lnTo>
                  <a:lnTo>
                    <a:pt x="233651" y="258165"/>
                  </a:lnTo>
                  <a:lnTo>
                    <a:pt x="199991" y="266115"/>
                  </a:lnTo>
                  <a:lnTo>
                    <a:pt x="149815" y="265682"/>
                  </a:lnTo>
                  <a:lnTo>
                    <a:pt x="94756" y="258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16725" y="2484725"/>
              <a:ext cx="227900" cy="452726"/>
            </a:xfrm>
            <a:custGeom>
              <a:avLst/>
              <a:gdLst/>
              <a:ahLst/>
              <a:cxnLst/>
              <a:rect l="0" t="0" r="0" b="0"/>
              <a:pathLst>
                <a:path w="227900" h="452726">
                  <a:moveTo>
                    <a:pt x="0" y="0"/>
                  </a:moveTo>
                  <a:lnTo>
                    <a:pt x="38518" y="9575"/>
                  </a:lnTo>
                  <a:lnTo>
                    <a:pt x="101585" y="53392"/>
                  </a:lnTo>
                  <a:lnTo>
                    <a:pt x="157505" y="113457"/>
                  </a:lnTo>
                  <a:lnTo>
                    <a:pt x="191797" y="151768"/>
                  </a:lnTo>
                  <a:lnTo>
                    <a:pt x="219045" y="211795"/>
                  </a:lnTo>
                  <a:lnTo>
                    <a:pt x="227899" y="261106"/>
                  </a:lnTo>
                  <a:lnTo>
                    <a:pt x="219344" y="312761"/>
                  </a:lnTo>
                  <a:lnTo>
                    <a:pt x="188257" y="371872"/>
                  </a:lnTo>
                  <a:lnTo>
                    <a:pt x="137002" y="431044"/>
                  </a:lnTo>
                  <a:lnTo>
                    <a:pt x="115813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653181" y="3116435"/>
            <a:ext cx="958094" cy="414541"/>
            <a:chOff x="2653181" y="3116435"/>
            <a:chExt cx="958094" cy="414541"/>
          </a:xfrm>
        </p:grpSpPr>
        <p:sp>
          <p:nvSpPr>
            <p:cNvPr id="66" name="Freeform 65"/>
            <p:cNvSpPr/>
            <p:nvPr/>
          </p:nvSpPr>
          <p:spPr>
            <a:xfrm>
              <a:off x="2653181" y="3116435"/>
              <a:ext cx="73700" cy="400084"/>
            </a:xfrm>
            <a:custGeom>
              <a:avLst/>
              <a:gdLst/>
              <a:ahLst/>
              <a:cxnLst/>
              <a:rect l="0" t="0" r="0" b="0"/>
              <a:pathLst>
                <a:path w="73700" h="400084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36233" y="144851"/>
                  </a:lnTo>
                  <a:lnTo>
                    <a:pt x="56637" y="199798"/>
                  </a:lnTo>
                  <a:lnTo>
                    <a:pt x="61235" y="247672"/>
                  </a:lnTo>
                  <a:lnTo>
                    <a:pt x="62597" y="298902"/>
                  </a:lnTo>
                  <a:lnTo>
                    <a:pt x="66177" y="362375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70320" y="3158549"/>
              <a:ext cx="215346" cy="372427"/>
            </a:xfrm>
            <a:custGeom>
              <a:avLst/>
              <a:gdLst/>
              <a:ahLst/>
              <a:cxnLst/>
              <a:rect l="0" t="0" r="0" b="0"/>
              <a:pathLst>
                <a:path w="215346" h="372427">
                  <a:moveTo>
                    <a:pt x="88187" y="0"/>
                  </a:moveTo>
                  <a:lnTo>
                    <a:pt x="71420" y="5589"/>
                  </a:lnTo>
                  <a:lnTo>
                    <a:pt x="56948" y="17692"/>
                  </a:lnTo>
                  <a:lnTo>
                    <a:pt x="28594" y="54057"/>
                  </a:lnTo>
                  <a:lnTo>
                    <a:pt x="13079" y="90236"/>
                  </a:lnTo>
                  <a:lnTo>
                    <a:pt x="12996" y="144383"/>
                  </a:lnTo>
                  <a:lnTo>
                    <a:pt x="11074" y="197019"/>
                  </a:lnTo>
                  <a:lnTo>
                    <a:pt x="0" y="259521"/>
                  </a:lnTo>
                  <a:lnTo>
                    <a:pt x="11495" y="293704"/>
                  </a:lnTo>
                  <a:lnTo>
                    <a:pt x="30889" y="324889"/>
                  </a:lnTo>
                  <a:lnTo>
                    <a:pt x="58342" y="348297"/>
                  </a:lnTo>
                  <a:lnTo>
                    <a:pt x="109474" y="371195"/>
                  </a:lnTo>
                  <a:lnTo>
                    <a:pt x="130403" y="372426"/>
                  </a:lnTo>
                  <a:lnTo>
                    <a:pt x="151404" y="367904"/>
                  </a:lnTo>
                  <a:lnTo>
                    <a:pt x="172436" y="358095"/>
                  </a:lnTo>
                  <a:lnTo>
                    <a:pt x="198418" y="333830"/>
                  </a:lnTo>
                  <a:lnTo>
                    <a:pt x="215345" y="304413"/>
                  </a:lnTo>
                  <a:lnTo>
                    <a:pt x="214502" y="280744"/>
                  </a:lnTo>
                  <a:lnTo>
                    <a:pt x="211001" y="267881"/>
                  </a:lnTo>
                  <a:lnTo>
                    <a:pt x="194634" y="247350"/>
                  </a:lnTo>
                  <a:lnTo>
                    <a:pt x="171762" y="232766"/>
                  </a:lnTo>
                  <a:lnTo>
                    <a:pt x="145999" y="226284"/>
                  </a:lnTo>
                  <a:lnTo>
                    <a:pt x="110776" y="228224"/>
                  </a:lnTo>
                  <a:lnTo>
                    <a:pt x="5660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75863" y="3190134"/>
              <a:ext cx="19599" cy="210571"/>
            </a:xfrm>
            <a:custGeom>
              <a:avLst/>
              <a:gdLst/>
              <a:ahLst/>
              <a:cxnLst/>
              <a:rect l="0" t="0" r="0" b="0"/>
              <a:pathLst>
                <a:path w="19599" h="210571">
                  <a:moveTo>
                    <a:pt x="9069" y="0"/>
                  </a:moveTo>
                  <a:lnTo>
                    <a:pt x="4" y="58617"/>
                  </a:lnTo>
                  <a:lnTo>
                    <a:pt x="0" y="120027"/>
                  </a:lnTo>
                  <a:lnTo>
                    <a:pt x="10050" y="175311"/>
                  </a:lnTo>
                  <a:lnTo>
                    <a:pt x="1959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37533" y="3307411"/>
              <a:ext cx="273742" cy="30123"/>
            </a:xfrm>
            <a:custGeom>
              <a:avLst/>
              <a:gdLst/>
              <a:ahLst/>
              <a:cxnLst/>
              <a:rect l="0" t="0" r="0" b="0"/>
              <a:pathLst>
                <a:path w="273742" h="30123">
                  <a:moveTo>
                    <a:pt x="273741" y="9065"/>
                  </a:moveTo>
                  <a:lnTo>
                    <a:pt x="231050" y="5946"/>
                  </a:lnTo>
                  <a:lnTo>
                    <a:pt x="178221" y="0"/>
                  </a:lnTo>
                  <a:lnTo>
                    <a:pt x="128585" y="4560"/>
                  </a:lnTo>
                  <a:lnTo>
                    <a:pt x="71244" y="13320"/>
                  </a:lnTo>
                  <a:lnTo>
                    <a:pt x="11809" y="27101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948186" y="3169077"/>
            <a:ext cx="484312" cy="454600"/>
            <a:chOff x="3948186" y="3169077"/>
            <a:chExt cx="484312" cy="454600"/>
          </a:xfrm>
        </p:grpSpPr>
        <p:sp>
          <p:nvSpPr>
            <p:cNvPr id="71" name="Freeform 70"/>
            <p:cNvSpPr/>
            <p:nvPr/>
          </p:nvSpPr>
          <p:spPr>
            <a:xfrm>
              <a:off x="3948186" y="3169077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67459"/>
                  </a:lnTo>
                  <a:lnTo>
                    <a:pt x="11453" y="213247"/>
                  </a:lnTo>
                  <a:lnTo>
                    <a:pt x="16789" y="258553"/>
                  </a:lnTo>
                  <a:lnTo>
                    <a:pt x="19793" y="315775"/>
                  </a:lnTo>
                  <a:lnTo>
                    <a:pt x="23927" y="368265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95585" y="3218356"/>
              <a:ext cx="336913" cy="405321"/>
            </a:xfrm>
            <a:custGeom>
              <a:avLst/>
              <a:gdLst/>
              <a:ahLst/>
              <a:cxnLst/>
              <a:rect l="0" t="0" r="0" b="0"/>
              <a:pathLst>
                <a:path w="336913" h="405321">
                  <a:moveTo>
                    <a:pt x="0" y="119177"/>
                  </a:moveTo>
                  <a:lnTo>
                    <a:pt x="9576" y="95131"/>
                  </a:lnTo>
                  <a:lnTo>
                    <a:pt x="59898" y="38479"/>
                  </a:lnTo>
                  <a:lnTo>
                    <a:pt x="88954" y="11557"/>
                  </a:lnTo>
                  <a:lnTo>
                    <a:pt x="107385" y="1936"/>
                  </a:lnTo>
                  <a:lnTo>
                    <a:pt x="130395" y="0"/>
                  </a:lnTo>
                  <a:lnTo>
                    <a:pt x="153880" y="4208"/>
                  </a:lnTo>
                  <a:lnTo>
                    <a:pt x="172116" y="13878"/>
                  </a:lnTo>
                  <a:lnTo>
                    <a:pt x="195537" y="38064"/>
                  </a:lnTo>
                  <a:lnTo>
                    <a:pt x="217294" y="73047"/>
                  </a:lnTo>
                  <a:lnTo>
                    <a:pt x="229966" y="125620"/>
                  </a:lnTo>
                  <a:lnTo>
                    <a:pt x="239401" y="177252"/>
                  </a:lnTo>
                  <a:lnTo>
                    <a:pt x="238220" y="219832"/>
                  </a:lnTo>
                  <a:lnTo>
                    <a:pt x="221751" y="282429"/>
                  </a:lnTo>
                  <a:lnTo>
                    <a:pt x="202704" y="336264"/>
                  </a:lnTo>
                  <a:lnTo>
                    <a:pt x="176654" y="378082"/>
                  </a:lnTo>
                  <a:lnTo>
                    <a:pt x="156892" y="395293"/>
                  </a:lnTo>
                  <a:lnTo>
                    <a:pt x="146709" y="401520"/>
                  </a:lnTo>
                  <a:lnTo>
                    <a:pt x="122916" y="405320"/>
                  </a:lnTo>
                  <a:lnTo>
                    <a:pt x="75102" y="398228"/>
                  </a:lnTo>
                  <a:lnTo>
                    <a:pt x="56386" y="382800"/>
                  </a:lnTo>
                  <a:lnTo>
                    <a:pt x="42608" y="360345"/>
                  </a:lnTo>
                  <a:lnTo>
                    <a:pt x="36484" y="334768"/>
                  </a:lnTo>
                  <a:lnTo>
                    <a:pt x="38626" y="299649"/>
                  </a:lnTo>
                  <a:lnTo>
                    <a:pt x="43299" y="290965"/>
                  </a:lnTo>
                  <a:lnTo>
                    <a:pt x="57848" y="278196"/>
                  </a:lnTo>
                  <a:lnTo>
                    <a:pt x="109090" y="256653"/>
                  </a:lnTo>
                  <a:lnTo>
                    <a:pt x="162189" y="247719"/>
                  </a:lnTo>
                  <a:lnTo>
                    <a:pt x="224973" y="254359"/>
                  </a:lnTo>
                  <a:lnTo>
                    <a:pt x="283649" y="266936"/>
                  </a:lnTo>
                  <a:lnTo>
                    <a:pt x="316841" y="277212"/>
                  </a:lnTo>
                  <a:lnTo>
                    <a:pt x="336912" y="2876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049062" y="3811316"/>
            <a:ext cx="1137307" cy="731440"/>
            <a:chOff x="3049062" y="3811316"/>
            <a:chExt cx="1137307" cy="731440"/>
          </a:xfrm>
        </p:grpSpPr>
        <p:sp>
          <p:nvSpPr>
            <p:cNvPr id="74" name="Freeform 73"/>
            <p:cNvSpPr/>
            <p:nvPr/>
          </p:nvSpPr>
          <p:spPr>
            <a:xfrm>
              <a:off x="3293450" y="3975754"/>
              <a:ext cx="296768" cy="453648"/>
            </a:xfrm>
            <a:custGeom>
              <a:avLst/>
              <a:gdLst/>
              <a:ahLst/>
              <a:cxnLst/>
              <a:rect l="0" t="0" r="0" b="0"/>
              <a:pathLst>
                <a:path w="296768" h="453648">
                  <a:moveTo>
                    <a:pt x="33555" y="77717"/>
                  </a:moveTo>
                  <a:lnTo>
                    <a:pt x="16787" y="83306"/>
                  </a:lnTo>
                  <a:lnTo>
                    <a:pt x="10678" y="81443"/>
                  </a:lnTo>
                  <a:lnTo>
                    <a:pt x="5435" y="76692"/>
                  </a:lnTo>
                  <a:lnTo>
                    <a:pt x="771" y="70014"/>
                  </a:lnTo>
                  <a:lnTo>
                    <a:pt x="0" y="63223"/>
                  </a:lnTo>
                  <a:lnTo>
                    <a:pt x="5383" y="49439"/>
                  </a:lnTo>
                  <a:lnTo>
                    <a:pt x="21568" y="28524"/>
                  </a:lnTo>
                  <a:lnTo>
                    <a:pt x="46771" y="13099"/>
                  </a:lnTo>
                  <a:lnTo>
                    <a:pt x="76465" y="1119"/>
                  </a:lnTo>
                  <a:lnTo>
                    <a:pt x="97080" y="0"/>
                  </a:lnTo>
                  <a:lnTo>
                    <a:pt x="131536" y="9066"/>
                  </a:lnTo>
                  <a:lnTo>
                    <a:pt x="165141" y="26571"/>
                  </a:lnTo>
                  <a:lnTo>
                    <a:pt x="182115" y="42117"/>
                  </a:lnTo>
                  <a:lnTo>
                    <a:pt x="203655" y="78347"/>
                  </a:lnTo>
                  <a:lnTo>
                    <a:pt x="222006" y="136160"/>
                  </a:lnTo>
                  <a:lnTo>
                    <a:pt x="230162" y="180431"/>
                  </a:lnTo>
                  <a:lnTo>
                    <a:pt x="232579" y="238002"/>
                  </a:lnTo>
                  <a:lnTo>
                    <a:pt x="230175" y="290156"/>
                  </a:lnTo>
                  <a:lnTo>
                    <a:pt x="218882" y="350397"/>
                  </a:lnTo>
                  <a:lnTo>
                    <a:pt x="197651" y="395728"/>
                  </a:lnTo>
                  <a:lnTo>
                    <a:pt x="169133" y="427616"/>
                  </a:lnTo>
                  <a:lnTo>
                    <a:pt x="132868" y="446293"/>
                  </a:lnTo>
                  <a:lnTo>
                    <a:pt x="86897" y="453647"/>
                  </a:lnTo>
                  <a:lnTo>
                    <a:pt x="62722" y="449128"/>
                  </a:lnTo>
                  <a:lnTo>
                    <a:pt x="35958" y="433429"/>
                  </a:lnTo>
                  <a:lnTo>
                    <a:pt x="28138" y="427163"/>
                  </a:lnTo>
                  <a:lnTo>
                    <a:pt x="19449" y="407721"/>
                  </a:lnTo>
                  <a:lnTo>
                    <a:pt x="16757" y="383483"/>
                  </a:lnTo>
                  <a:lnTo>
                    <a:pt x="22988" y="344699"/>
                  </a:lnTo>
                  <a:lnTo>
                    <a:pt x="33148" y="321548"/>
                  </a:lnTo>
                  <a:lnTo>
                    <a:pt x="57610" y="294373"/>
                  </a:lnTo>
                  <a:lnTo>
                    <a:pt x="83241" y="285143"/>
                  </a:lnTo>
                  <a:lnTo>
                    <a:pt x="111789" y="282210"/>
                  </a:lnTo>
                  <a:lnTo>
                    <a:pt x="148762" y="288306"/>
                  </a:lnTo>
                  <a:lnTo>
                    <a:pt x="202585" y="307615"/>
                  </a:lnTo>
                  <a:lnTo>
                    <a:pt x="258276" y="328630"/>
                  </a:lnTo>
                  <a:lnTo>
                    <a:pt x="296767" y="3409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04640" y="4032339"/>
              <a:ext cx="245243" cy="428045"/>
            </a:xfrm>
            <a:custGeom>
              <a:avLst/>
              <a:gdLst/>
              <a:ahLst/>
              <a:cxnLst/>
              <a:rect l="0" t="0" r="0" b="0"/>
              <a:pathLst>
                <a:path w="245243" h="428045">
                  <a:moveTo>
                    <a:pt x="211961" y="147474"/>
                  </a:moveTo>
                  <a:lnTo>
                    <a:pt x="160966" y="201588"/>
                  </a:lnTo>
                  <a:lnTo>
                    <a:pt x="118374" y="254123"/>
                  </a:lnTo>
                  <a:lnTo>
                    <a:pt x="97765" y="306364"/>
                  </a:lnTo>
                  <a:lnTo>
                    <a:pt x="81152" y="368483"/>
                  </a:lnTo>
                  <a:lnTo>
                    <a:pt x="82854" y="394659"/>
                  </a:lnTo>
                  <a:lnTo>
                    <a:pt x="87285" y="404681"/>
                  </a:lnTo>
                  <a:lnTo>
                    <a:pt x="101567" y="418936"/>
                  </a:lnTo>
                  <a:lnTo>
                    <a:pt x="122732" y="426051"/>
                  </a:lnTo>
                  <a:lnTo>
                    <a:pt x="146567" y="428044"/>
                  </a:lnTo>
                  <a:lnTo>
                    <a:pt x="179717" y="421418"/>
                  </a:lnTo>
                  <a:lnTo>
                    <a:pt x="219239" y="398812"/>
                  </a:lnTo>
                  <a:lnTo>
                    <a:pt x="233913" y="384352"/>
                  </a:lnTo>
                  <a:lnTo>
                    <a:pt x="244334" y="366227"/>
                  </a:lnTo>
                  <a:lnTo>
                    <a:pt x="245242" y="356481"/>
                  </a:lnTo>
                  <a:lnTo>
                    <a:pt x="235340" y="324825"/>
                  </a:lnTo>
                  <a:lnTo>
                    <a:pt x="211033" y="279039"/>
                  </a:lnTo>
                  <a:lnTo>
                    <a:pt x="175573" y="239409"/>
                  </a:lnTo>
                  <a:lnTo>
                    <a:pt x="117847" y="189628"/>
                  </a:lnTo>
                  <a:lnTo>
                    <a:pt x="66813" y="136025"/>
                  </a:lnTo>
                  <a:lnTo>
                    <a:pt x="22646" y="78908"/>
                  </a:lnTo>
                  <a:lnTo>
                    <a:pt x="0" y="32675"/>
                  </a:lnTo>
                  <a:lnTo>
                    <a:pt x="464" y="22978"/>
                  </a:lnTo>
                  <a:lnTo>
                    <a:pt x="4282" y="14174"/>
                  </a:lnTo>
                  <a:lnTo>
                    <a:pt x="10337" y="5965"/>
                  </a:lnTo>
                  <a:lnTo>
                    <a:pt x="19054" y="1662"/>
                  </a:lnTo>
                  <a:lnTo>
                    <a:pt x="41216" y="0"/>
                  </a:lnTo>
                  <a:lnTo>
                    <a:pt x="80001" y="11232"/>
                  </a:lnTo>
                  <a:lnTo>
                    <a:pt x="138261" y="42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49062" y="3811316"/>
              <a:ext cx="1137307" cy="731440"/>
            </a:xfrm>
            <a:custGeom>
              <a:avLst/>
              <a:gdLst/>
              <a:ahLst/>
              <a:cxnLst/>
              <a:rect l="0" t="0" r="0" b="0"/>
              <a:pathLst>
                <a:path w="1137307" h="731440">
                  <a:moveTo>
                    <a:pt x="720140" y="63171"/>
                  </a:moveTo>
                  <a:lnTo>
                    <a:pt x="666265" y="45212"/>
                  </a:lnTo>
                  <a:lnTo>
                    <a:pt x="615781" y="31504"/>
                  </a:lnTo>
                  <a:lnTo>
                    <a:pt x="562487" y="24152"/>
                  </a:lnTo>
                  <a:lnTo>
                    <a:pt x="512771" y="21974"/>
                  </a:lnTo>
                  <a:lnTo>
                    <a:pt x="459639" y="26827"/>
                  </a:lnTo>
                  <a:lnTo>
                    <a:pt x="409378" y="35765"/>
                  </a:lnTo>
                  <a:lnTo>
                    <a:pt x="355621" y="57000"/>
                  </a:lnTo>
                  <a:lnTo>
                    <a:pt x="301866" y="78806"/>
                  </a:lnTo>
                  <a:lnTo>
                    <a:pt x="246734" y="98014"/>
                  </a:lnTo>
                  <a:lnTo>
                    <a:pt x="193765" y="115780"/>
                  </a:lnTo>
                  <a:lnTo>
                    <a:pt x="173850" y="123987"/>
                  </a:lnTo>
                  <a:lnTo>
                    <a:pt x="110636" y="170252"/>
                  </a:lnTo>
                  <a:lnTo>
                    <a:pt x="72523" y="201743"/>
                  </a:lnTo>
                  <a:lnTo>
                    <a:pt x="29909" y="256229"/>
                  </a:lnTo>
                  <a:lnTo>
                    <a:pt x="9323" y="303904"/>
                  </a:lnTo>
                  <a:lnTo>
                    <a:pt x="0" y="344549"/>
                  </a:lnTo>
                  <a:lnTo>
                    <a:pt x="6145" y="397086"/>
                  </a:lnTo>
                  <a:lnTo>
                    <a:pt x="24213" y="447194"/>
                  </a:lnTo>
                  <a:lnTo>
                    <a:pt x="73145" y="509821"/>
                  </a:lnTo>
                  <a:lnTo>
                    <a:pt x="104561" y="539956"/>
                  </a:lnTo>
                  <a:lnTo>
                    <a:pt x="161250" y="575491"/>
                  </a:lnTo>
                  <a:lnTo>
                    <a:pt x="218541" y="602451"/>
                  </a:lnTo>
                  <a:lnTo>
                    <a:pt x="277052" y="624072"/>
                  </a:lnTo>
                  <a:lnTo>
                    <a:pt x="338801" y="650490"/>
                  </a:lnTo>
                  <a:lnTo>
                    <a:pt x="394621" y="670014"/>
                  </a:lnTo>
                  <a:lnTo>
                    <a:pt x="455424" y="687822"/>
                  </a:lnTo>
                  <a:lnTo>
                    <a:pt x="517705" y="705404"/>
                  </a:lnTo>
                  <a:lnTo>
                    <a:pt x="567329" y="719446"/>
                  </a:lnTo>
                  <a:lnTo>
                    <a:pt x="625080" y="724386"/>
                  </a:lnTo>
                  <a:lnTo>
                    <a:pt x="677286" y="731439"/>
                  </a:lnTo>
                  <a:lnTo>
                    <a:pt x="729612" y="728662"/>
                  </a:lnTo>
                  <a:lnTo>
                    <a:pt x="783795" y="723780"/>
                  </a:lnTo>
                  <a:lnTo>
                    <a:pt x="839558" y="711897"/>
                  </a:lnTo>
                  <a:lnTo>
                    <a:pt x="901332" y="694811"/>
                  </a:lnTo>
                  <a:lnTo>
                    <a:pt x="963539" y="674984"/>
                  </a:lnTo>
                  <a:lnTo>
                    <a:pt x="1020859" y="643507"/>
                  </a:lnTo>
                  <a:lnTo>
                    <a:pt x="1044476" y="626425"/>
                  </a:lnTo>
                  <a:lnTo>
                    <a:pt x="1098896" y="563871"/>
                  </a:lnTo>
                  <a:lnTo>
                    <a:pt x="1119493" y="528161"/>
                  </a:lnTo>
                  <a:lnTo>
                    <a:pt x="1135763" y="467842"/>
                  </a:lnTo>
                  <a:lnTo>
                    <a:pt x="1137306" y="416910"/>
                  </a:lnTo>
                  <a:lnTo>
                    <a:pt x="1123984" y="365944"/>
                  </a:lnTo>
                  <a:lnTo>
                    <a:pt x="1098522" y="309328"/>
                  </a:lnTo>
                  <a:lnTo>
                    <a:pt x="1056995" y="250840"/>
                  </a:lnTo>
                  <a:lnTo>
                    <a:pt x="1032858" y="223671"/>
                  </a:lnTo>
                  <a:lnTo>
                    <a:pt x="971176" y="172116"/>
                  </a:lnTo>
                  <a:lnTo>
                    <a:pt x="909508" y="120799"/>
                  </a:lnTo>
                  <a:lnTo>
                    <a:pt x="859105" y="92708"/>
                  </a:lnTo>
                  <a:lnTo>
                    <a:pt x="804088" y="71562"/>
                  </a:lnTo>
                  <a:lnTo>
                    <a:pt x="748160" y="50790"/>
                  </a:lnTo>
                  <a:lnTo>
                    <a:pt x="692053" y="35422"/>
                  </a:lnTo>
                  <a:lnTo>
                    <a:pt x="632790" y="21121"/>
                  </a:lnTo>
                  <a:lnTo>
                    <a:pt x="579225" y="10548"/>
                  </a:lnTo>
                  <a:lnTo>
                    <a:pt x="520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85596" y="221098"/>
            <a:ext cx="2825596" cy="827846"/>
            <a:chOff x="385596" y="221098"/>
            <a:chExt cx="2825596" cy="827846"/>
          </a:xfrm>
        </p:grpSpPr>
        <p:sp>
          <p:nvSpPr>
            <p:cNvPr id="2" name="Freeform 1"/>
            <p:cNvSpPr/>
            <p:nvPr/>
          </p:nvSpPr>
          <p:spPr>
            <a:xfrm>
              <a:off x="385596" y="252683"/>
              <a:ext cx="298757" cy="621667"/>
            </a:xfrm>
            <a:custGeom>
              <a:avLst/>
              <a:gdLst/>
              <a:ahLst/>
              <a:cxnLst/>
              <a:rect l="0" t="0" r="0" b="0"/>
              <a:pathLst>
                <a:path w="298757" h="621667">
                  <a:moveTo>
                    <a:pt x="67129" y="0"/>
                  </a:moveTo>
                  <a:lnTo>
                    <a:pt x="55951" y="11179"/>
                  </a:lnTo>
                  <a:lnTo>
                    <a:pt x="50462" y="29145"/>
                  </a:lnTo>
                  <a:lnTo>
                    <a:pt x="46939" y="84396"/>
                  </a:lnTo>
                  <a:lnTo>
                    <a:pt x="46329" y="140040"/>
                  </a:lnTo>
                  <a:lnTo>
                    <a:pt x="46148" y="200981"/>
                  </a:lnTo>
                  <a:lnTo>
                    <a:pt x="40505" y="263491"/>
                  </a:lnTo>
                  <a:lnTo>
                    <a:pt x="37014" y="326466"/>
                  </a:lnTo>
                  <a:lnTo>
                    <a:pt x="35979" y="378401"/>
                  </a:lnTo>
                  <a:lnTo>
                    <a:pt x="27224" y="432975"/>
                  </a:lnTo>
                  <a:lnTo>
                    <a:pt x="18780" y="486648"/>
                  </a:lnTo>
                  <a:lnTo>
                    <a:pt x="14589" y="537776"/>
                  </a:lnTo>
                  <a:lnTo>
                    <a:pt x="0" y="598847"/>
                  </a:lnTo>
                  <a:lnTo>
                    <a:pt x="1319" y="607462"/>
                  </a:lnTo>
                  <a:lnTo>
                    <a:pt x="5708" y="614375"/>
                  </a:lnTo>
                  <a:lnTo>
                    <a:pt x="12144" y="620153"/>
                  </a:lnTo>
                  <a:lnTo>
                    <a:pt x="19944" y="621666"/>
                  </a:lnTo>
                  <a:lnTo>
                    <a:pt x="73437" y="606977"/>
                  </a:lnTo>
                  <a:lnTo>
                    <a:pt x="128513" y="594243"/>
                  </a:lnTo>
                  <a:lnTo>
                    <a:pt x="191385" y="590514"/>
                  </a:lnTo>
                  <a:lnTo>
                    <a:pt x="249211" y="589778"/>
                  </a:lnTo>
                  <a:lnTo>
                    <a:pt x="298756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668" y="499778"/>
              <a:ext cx="210571" cy="16119"/>
            </a:xfrm>
            <a:custGeom>
              <a:avLst/>
              <a:gdLst/>
              <a:ahLst/>
              <a:cxnLst/>
              <a:rect l="0" t="0" r="0" b="0"/>
              <a:pathLst>
                <a:path w="210571" h="16119">
                  <a:moveTo>
                    <a:pt x="210570" y="5589"/>
                  </a:moveTo>
                  <a:lnTo>
                    <a:pt x="193802" y="0"/>
                  </a:lnTo>
                  <a:lnTo>
                    <a:pt x="135124" y="4045"/>
                  </a:lnTo>
                  <a:lnTo>
                    <a:pt x="80374" y="5284"/>
                  </a:lnTo>
                  <a:lnTo>
                    <a:pt x="25055" y="1388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94839" y="221098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11648" y="14654"/>
                  </a:lnTo>
                  <a:lnTo>
                    <a:pt x="149736" y="23333"/>
                  </a:lnTo>
                  <a:lnTo>
                    <a:pt x="94568" y="35545"/>
                  </a:lnTo>
                  <a:lnTo>
                    <a:pt x="38091" y="4805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9637" y="621181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147399" y="0"/>
                  </a:moveTo>
                  <a:lnTo>
                    <a:pt x="104737" y="60873"/>
                  </a:lnTo>
                  <a:lnTo>
                    <a:pt x="70118" y="114774"/>
                  </a:lnTo>
                  <a:lnTo>
                    <a:pt x="45219" y="168944"/>
                  </a:lnTo>
                  <a:lnTo>
                    <a:pt x="29386" y="20447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58051" y="684352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157928" y="189513"/>
                  </a:moveTo>
                  <a:lnTo>
                    <a:pt x="115266" y="130734"/>
                  </a:lnTo>
                  <a:lnTo>
                    <a:pt x="73652" y="71890"/>
                  </a:lnTo>
                  <a:lnTo>
                    <a:pt x="37429" y="292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10764" y="536988"/>
              <a:ext cx="191639" cy="511956"/>
            </a:xfrm>
            <a:custGeom>
              <a:avLst/>
              <a:gdLst/>
              <a:ahLst/>
              <a:cxnLst/>
              <a:rect l="0" t="0" r="0" b="0"/>
              <a:pathLst>
                <a:path w="191639" h="511956">
                  <a:moveTo>
                    <a:pt x="21028" y="210535"/>
                  </a:moveTo>
                  <a:lnTo>
                    <a:pt x="21028" y="269152"/>
                  </a:lnTo>
                  <a:lnTo>
                    <a:pt x="21028" y="331731"/>
                  </a:lnTo>
                  <a:lnTo>
                    <a:pt x="22198" y="383055"/>
                  </a:lnTo>
                  <a:lnTo>
                    <a:pt x="28264" y="434137"/>
                  </a:lnTo>
                  <a:lnTo>
                    <a:pt x="30906" y="493913"/>
                  </a:lnTo>
                  <a:lnTo>
                    <a:pt x="31268" y="511955"/>
                  </a:lnTo>
                  <a:lnTo>
                    <a:pt x="30301" y="491567"/>
                  </a:lnTo>
                  <a:lnTo>
                    <a:pt x="16891" y="430557"/>
                  </a:lnTo>
                  <a:lnTo>
                    <a:pt x="12394" y="375552"/>
                  </a:lnTo>
                  <a:lnTo>
                    <a:pt x="5472" y="320390"/>
                  </a:lnTo>
                  <a:lnTo>
                    <a:pt x="1601" y="267001"/>
                  </a:lnTo>
                  <a:lnTo>
                    <a:pt x="454" y="214138"/>
                  </a:lnTo>
                  <a:lnTo>
                    <a:pt x="114" y="161429"/>
                  </a:lnTo>
                  <a:lnTo>
                    <a:pt x="0" y="99623"/>
                  </a:lnTo>
                  <a:lnTo>
                    <a:pt x="2319" y="57699"/>
                  </a:lnTo>
                  <a:lnTo>
                    <a:pt x="16785" y="23700"/>
                  </a:lnTo>
                  <a:lnTo>
                    <a:pt x="29281" y="6225"/>
                  </a:lnTo>
                  <a:lnTo>
                    <a:pt x="37058" y="1798"/>
                  </a:lnTo>
                  <a:lnTo>
                    <a:pt x="55059" y="0"/>
                  </a:lnTo>
                  <a:lnTo>
                    <a:pt x="96381" y="16783"/>
                  </a:lnTo>
                  <a:lnTo>
                    <a:pt x="133692" y="38223"/>
                  </a:lnTo>
                  <a:lnTo>
                    <a:pt x="165154" y="72002"/>
                  </a:lnTo>
                  <a:lnTo>
                    <a:pt x="191638" y="126088"/>
                  </a:lnTo>
                  <a:lnTo>
                    <a:pt x="190052" y="150386"/>
                  </a:lnTo>
                  <a:lnTo>
                    <a:pt x="181548" y="174443"/>
                  </a:lnTo>
                  <a:lnTo>
                    <a:pt x="169969" y="192934"/>
                  </a:lnTo>
                  <a:lnTo>
                    <a:pt x="153905" y="205832"/>
                  </a:lnTo>
                  <a:lnTo>
                    <a:pt x="144708" y="210909"/>
                  </a:lnTo>
                  <a:lnTo>
                    <a:pt x="89089" y="220227"/>
                  </a:lnTo>
                  <a:lnTo>
                    <a:pt x="41188" y="229000"/>
                  </a:lnTo>
                  <a:lnTo>
                    <a:pt x="21028" y="2315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59432" y="600124"/>
              <a:ext cx="222191" cy="202104"/>
            </a:xfrm>
            <a:custGeom>
              <a:avLst/>
              <a:gdLst/>
              <a:ahLst/>
              <a:cxnLst/>
              <a:rect l="0" t="0" r="0" b="0"/>
              <a:pathLst>
                <a:path w="222191" h="202104">
                  <a:moveTo>
                    <a:pt x="140858" y="0"/>
                  </a:moveTo>
                  <a:lnTo>
                    <a:pt x="78765" y="14654"/>
                  </a:lnTo>
                  <a:lnTo>
                    <a:pt x="60229" y="27570"/>
                  </a:lnTo>
                  <a:lnTo>
                    <a:pt x="29265" y="64457"/>
                  </a:lnTo>
                  <a:lnTo>
                    <a:pt x="1156" y="126455"/>
                  </a:lnTo>
                  <a:lnTo>
                    <a:pt x="0" y="147449"/>
                  </a:lnTo>
                  <a:lnTo>
                    <a:pt x="1329" y="157961"/>
                  </a:lnTo>
                  <a:lnTo>
                    <a:pt x="12164" y="175880"/>
                  </a:lnTo>
                  <a:lnTo>
                    <a:pt x="19967" y="183934"/>
                  </a:lnTo>
                  <a:lnTo>
                    <a:pt x="58895" y="200858"/>
                  </a:lnTo>
                  <a:lnTo>
                    <a:pt x="101885" y="202103"/>
                  </a:lnTo>
                  <a:lnTo>
                    <a:pt x="149927" y="190873"/>
                  </a:lnTo>
                  <a:lnTo>
                    <a:pt x="190092" y="167338"/>
                  </a:lnTo>
                  <a:lnTo>
                    <a:pt x="198247" y="160692"/>
                  </a:lnTo>
                  <a:lnTo>
                    <a:pt x="210428" y="140829"/>
                  </a:lnTo>
                  <a:lnTo>
                    <a:pt x="218571" y="116403"/>
                  </a:lnTo>
                  <a:lnTo>
                    <a:pt x="222190" y="89949"/>
                  </a:lnTo>
                  <a:lnTo>
                    <a:pt x="217560" y="65714"/>
                  </a:lnTo>
                  <a:lnTo>
                    <a:pt x="201799" y="35458"/>
                  </a:lnTo>
                  <a:lnTo>
                    <a:pt x="182311" y="14795"/>
                  </a:lnTo>
                  <a:lnTo>
                    <a:pt x="1619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68746" y="546981"/>
              <a:ext cx="178985" cy="232128"/>
            </a:xfrm>
            <a:custGeom>
              <a:avLst/>
              <a:gdLst/>
              <a:ahLst/>
              <a:cxnLst/>
              <a:rect l="0" t="0" r="0" b="0"/>
              <a:pathLst>
                <a:path w="178985" h="232128">
                  <a:moveTo>
                    <a:pt x="0" y="105785"/>
                  </a:moveTo>
                  <a:lnTo>
                    <a:pt x="16788" y="160830"/>
                  </a:lnTo>
                  <a:lnTo>
                    <a:pt x="26748" y="223071"/>
                  </a:lnTo>
                  <a:lnTo>
                    <a:pt x="13159" y="161674"/>
                  </a:lnTo>
                  <a:lnTo>
                    <a:pt x="8188" y="114156"/>
                  </a:lnTo>
                  <a:lnTo>
                    <a:pt x="5546" y="69271"/>
                  </a:lnTo>
                  <a:lnTo>
                    <a:pt x="10653" y="46273"/>
                  </a:lnTo>
                  <a:lnTo>
                    <a:pt x="26683" y="20172"/>
                  </a:lnTo>
                  <a:lnTo>
                    <a:pt x="39545" y="4954"/>
                  </a:lnTo>
                  <a:lnTo>
                    <a:pt x="48590" y="1130"/>
                  </a:lnTo>
                  <a:lnTo>
                    <a:pt x="71119" y="0"/>
                  </a:lnTo>
                  <a:lnTo>
                    <a:pt x="104520" y="11531"/>
                  </a:lnTo>
                  <a:lnTo>
                    <a:pt x="131054" y="35354"/>
                  </a:lnTo>
                  <a:lnTo>
                    <a:pt x="156699" y="93492"/>
                  </a:lnTo>
                  <a:lnTo>
                    <a:pt x="174143" y="148837"/>
                  </a:lnTo>
                  <a:lnTo>
                    <a:pt x="178028" y="198301"/>
                  </a:lnTo>
                  <a:lnTo>
                    <a:pt x="178984" y="2321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50491" y="542957"/>
              <a:ext cx="168826" cy="204567"/>
            </a:xfrm>
            <a:custGeom>
              <a:avLst/>
              <a:gdLst/>
              <a:ahLst/>
              <a:cxnLst/>
              <a:rect l="0" t="0" r="0" b="0"/>
              <a:pathLst>
                <a:path w="168826" h="204567">
                  <a:moveTo>
                    <a:pt x="60410" y="120338"/>
                  </a:moveTo>
                  <a:lnTo>
                    <a:pt x="78391" y="104697"/>
                  </a:lnTo>
                  <a:lnTo>
                    <a:pt x="133594" y="80731"/>
                  </a:lnTo>
                  <a:lnTo>
                    <a:pt x="149868" y="69200"/>
                  </a:lnTo>
                  <a:lnTo>
                    <a:pt x="161780" y="53156"/>
                  </a:lnTo>
                  <a:lnTo>
                    <a:pt x="166595" y="43965"/>
                  </a:lnTo>
                  <a:lnTo>
                    <a:pt x="168825" y="24393"/>
                  </a:lnTo>
                  <a:lnTo>
                    <a:pt x="167781" y="14261"/>
                  </a:lnTo>
                  <a:lnTo>
                    <a:pt x="162407" y="7506"/>
                  </a:lnTo>
                  <a:lnTo>
                    <a:pt x="143956" y="0"/>
                  </a:lnTo>
                  <a:lnTo>
                    <a:pt x="120159" y="2904"/>
                  </a:lnTo>
                  <a:lnTo>
                    <a:pt x="62516" y="23028"/>
                  </a:lnTo>
                  <a:lnTo>
                    <a:pt x="22545" y="54245"/>
                  </a:lnTo>
                  <a:lnTo>
                    <a:pt x="6557" y="86067"/>
                  </a:lnTo>
                  <a:lnTo>
                    <a:pt x="0" y="125131"/>
                  </a:lnTo>
                  <a:lnTo>
                    <a:pt x="4705" y="146255"/>
                  </a:lnTo>
                  <a:lnTo>
                    <a:pt x="26790" y="184469"/>
                  </a:lnTo>
                  <a:lnTo>
                    <a:pt x="35657" y="191168"/>
                  </a:lnTo>
                  <a:lnTo>
                    <a:pt x="57987" y="198611"/>
                  </a:lnTo>
                  <a:lnTo>
                    <a:pt x="115347" y="203390"/>
                  </a:lnTo>
                  <a:lnTo>
                    <a:pt x="155167" y="2045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2234" y="565581"/>
              <a:ext cx="174523" cy="234585"/>
            </a:xfrm>
            <a:custGeom>
              <a:avLst/>
              <a:gdLst/>
              <a:ahLst/>
              <a:cxnLst/>
              <a:rect l="0" t="0" r="0" b="0"/>
              <a:pathLst>
                <a:path w="174523" h="234585">
                  <a:moveTo>
                    <a:pt x="6066" y="66128"/>
                  </a:moveTo>
                  <a:lnTo>
                    <a:pt x="0" y="99750"/>
                  </a:lnTo>
                  <a:lnTo>
                    <a:pt x="4521" y="154571"/>
                  </a:lnTo>
                  <a:lnTo>
                    <a:pt x="11928" y="213649"/>
                  </a:lnTo>
                  <a:lnTo>
                    <a:pt x="8323" y="196146"/>
                  </a:lnTo>
                  <a:lnTo>
                    <a:pt x="774" y="134954"/>
                  </a:lnTo>
                  <a:lnTo>
                    <a:pt x="4977" y="73831"/>
                  </a:lnTo>
                  <a:lnTo>
                    <a:pt x="14972" y="37995"/>
                  </a:lnTo>
                  <a:lnTo>
                    <a:pt x="26012" y="20089"/>
                  </a:lnTo>
                  <a:lnTo>
                    <a:pt x="41837" y="7452"/>
                  </a:lnTo>
                  <a:lnTo>
                    <a:pt x="50971" y="2444"/>
                  </a:lnTo>
                  <a:lnTo>
                    <a:pt x="73597" y="0"/>
                  </a:lnTo>
                  <a:lnTo>
                    <a:pt x="96911" y="3983"/>
                  </a:lnTo>
                  <a:lnTo>
                    <a:pt x="115072" y="13552"/>
                  </a:lnTo>
                  <a:lnTo>
                    <a:pt x="138450" y="37682"/>
                  </a:lnTo>
                  <a:lnTo>
                    <a:pt x="154605" y="72648"/>
                  </a:lnTo>
                  <a:lnTo>
                    <a:pt x="163309" y="132450"/>
                  </a:lnTo>
                  <a:lnTo>
                    <a:pt x="171961" y="183604"/>
                  </a:lnTo>
                  <a:lnTo>
                    <a:pt x="174522" y="2345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11127" y="263212"/>
              <a:ext cx="31444" cy="547483"/>
            </a:xfrm>
            <a:custGeom>
              <a:avLst/>
              <a:gdLst/>
              <a:ahLst/>
              <a:cxnLst/>
              <a:rect l="0" t="0" r="0" b="0"/>
              <a:pathLst>
                <a:path w="31444" h="547483">
                  <a:moveTo>
                    <a:pt x="31443" y="0"/>
                  </a:moveTo>
                  <a:lnTo>
                    <a:pt x="16788" y="55141"/>
                  </a:lnTo>
                  <a:lnTo>
                    <a:pt x="10481" y="110934"/>
                  </a:lnTo>
                  <a:lnTo>
                    <a:pt x="1487" y="173403"/>
                  </a:lnTo>
                  <a:lnTo>
                    <a:pt x="340" y="231273"/>
                  </a:lnTo>
                  <a:lnTo>
                    <a:pt x="0" y="283515"/>
                  </a:lnTo>
                  <a:lnTo>
                    <a:pt x="7121" y="345428"/>
                  </a:lnTo>
                  <a:lnTo>
                    <a:pt x="9418" y="401436"/>
                  </a:lnTo>
                  <a:lnTo>
                    <a:pt x="10099" y="454426"/>
                  </a:lnTo>
                  <a:lnTo>
                    <a:pt x="10329" y="511726"/>
                  </a:lnTo>
                  <a:lnTo>
                    <a:pt x="10386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74114" y="452725"/>
              <a:ext cx="294798" cy="52643"/>
            </a:xfrm>
            <a:custGeom>
              <a:avLst/>
              <a:gdLst/>
              <a:ahLst/>
              <a:cxnLst/>
              <a:rect l="0" t="0" r="0" b="0"/>
              <a:pathLst>
                <a:path w="294798" h="52643">
                  <a:moveTo>
                    <a:pt x="294797" y="0"/>
                  </a:moveTo>
                  <a:lnTo>
                    <a:pt x="236181" y="5589"/>
                  </a:lnTo>
                  <a:lnTo>
                    <a:pt x="173601" y="17958"/>
                  </a:lnTo>
                  <a:lnTo>
                    <a:pt x="122277" y="28198"/>
                  </a:lnTo>
                  <a:lnTo>
                    <a:pt x="71195" y="37471"/>
                  </a:lnTo>
                  <a:lnTo>
                    <a:pt x="20779" y="4431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90511" y="484310"/>
              <a:ext cx="271684" cy="239730"/>
            </a:xfrm>
            <a:custGeom>
              <a:avLst/>
              <a:gdLst/>
              <a:ahLst/>
              <a:cxnLst/>
              <a:rect l="0" t="0" r="0" b="0"/>
              <a:pathLst>
                <a:path w="271684" h="239730">
                  <a:moveTo>
                    <a:pt x="188970" y="0"/>
                  </a:moveTo>
                  <a:lnTo>
                    <a:pt x="130354" y="0"/>
                  </a:lnTo>
                  <a:lnTo>
                    <a:pt x="77349" y="2340"/>
                  </a:lnTo>
                  <a:lnTo>
                    <a:pt x="21067" y="29309"/>
                  </a:lnTo>
                  <a:lnTo>
                    <a:pt x="5942" y="45782"/>
                  </a:lnTo>
                  <a:lnTo>
                    <a:pt x="271" y="55088"/>
                  </a:lnTo>
                  <a:lnTo>
                    <a:pt x="0" y="62462"/>
                  </a:lnTo>
                  <a:lnTo>
                    <a:pt x="3329" y="68547"/>
                  </a:lnTo>
                  <a:lnTo>
                    <a:pt x="16386" y="78429"/>
                  </a:lnTo>
                  <a:lnTo>
                    <a:pt x="63471" y="97965"/>
                  </a:lnTo>
                  <a:lnTo>
                    <a:pt x="114484" y="103839"/>
                  </a:lnTo>
                  <a:lnTo>
                    <a:pt x="176553" y="108119"/>
                  </a:lnTo>
                  <a:lnTo>
                    <a:pt x="216877" y="119773"/>
                  </a:lnTo>
                  <a:lnTo>
                    <a:pt x="261943" y="144672"/>
                  </a:lnTo>
                  <a:lnTo>
                    <a:pt x="268035" y="152600"/>
                  </a:lnTo>
                  <a:lnTo>
                    <a:pt x="270926" y="161395"/>
                  </a:lnTo>
                  <a:lnTo>
                    <a:pt x="271683" y="170768"/>
                  </a:lnTo>
                  <a:lnTo>
                    <a:pt x="266286" y="190541"/>
                  </a:lnTo>
                  <a:lnTo>
                    <a:pt x="261571" y="200727"/>
                  </a:lnTo>
                  <a:lnTo>
                    <a:pt x="243854" y="215164"/>
                  </a:lnTo>
                  <a:lnTo>
                    <a:pt x="194352" y="233965"/>
                  </a:lnTo>
                  <a:lnTo>
                    <a:pt x="153390" y="239729"/>
                  </a:lnTo>
                  <a:lnTo>
                    <a:pt x="96100" y="233503"/>
                  </a:lnTo>
                  <a:lnTo>
                    <a:pt x="8368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0082" y="842279"/>
              <a:ext cx="2210986" cy="52644"/>
            </a:xfrm>
            <a:custGeom>
              <a:avLst/>
              <a:gdLst/>
              <a:ahLst/>
              <a:cxnLst/>
              <a:rect l="0" t="0" r="0" b="0"/>
              <a:pathLst>
                <a:path w="2210986" h="52644">
                  <a:moveTo>
                    <a:pt x="2210985" y="52643"/>
                  </a:moveTo>
                  <a:lnTo>
                    <a:pt x="2147535" y="35854"/>
                  </a:lnTo>
                  <a:lnTo>
                    <a:pt x="2100028" y="32851"/>
                  </a:lnTo>
                  <a:lnTo>
                    <a:pt x="2047737" y="31961"/>
                  </a:lnTo>
                  <a:lnTo>
                    <a:pt x="1991820" y="30527"/>
                  </a:lnTo>
                  <a:lnTo>
                    <a:pt x="1936586" y="23274"/>
                  </a:lnTo>
                  <a:lnTo>
                    <a:pt x="1885576" y="21714"/>
                  </a:lnTo>
                  <a:lnTo>
                    <a:pt x="1841751" y="20179"/>
                  </a:lnTo>
                  <a:lnTo>
                    <a:pt x="1794977" y="15598"/>
                  </a:lnTo>
                  <a:lnTo>
                    <a:pt x="1739373" y="12031"/>
                  </a:lnTo>
                  <a:lnTo>
                    <a:pt x="1676494" y="10974"/>
                  </a:lnTo>
                  <a:lnTo>
                    <a:pt x="1622769" y="10661"/>
                  </a:lnTo>
                  <a:lnTo>
                    <a:pt x="1562693" y="10555"/>
                  </a:lnTo>
                  <a:lnTo>
                    <a:pt x="1505766" y="10534"/>
                  </a:lnTo>
                  <a:lnTo>
                    <a:pt x="1449461" y="10530"/>
                  </a:lnTo>
                  <a:lnTo>
                    <a:pt x="1393279" y="10529"/>
                  </a:lnTo>
                  <a:lnTo>
                    <a:pt x="1347650" y="9359"/>
                  </a:lnTo>
                  <a:lnTo>
                    <a:pt x="1287337" y="3293"/>
                  </a:lnTo>
                  <a:lnTo>
                    <a:pt x="1238271" y="976"/>
                  </a:lnTo>
                  <a:lnTo>
                    <a:pt x="1179770" y="193"/>
                  </a:lnTo>
                  <a:lnTo>
                    <a:pt x="1127891" y="57"/>
                  </a:lnTo>
                  <a:lnTo>
                    <a:pt x="1070015" y="17"/>
                  </a:lnTo>
                  <a:lnTo>
                    <a:pt x="1008538" y="4"/>
                  </a:lnTo>
                  <a:lnTo>
                    <a:pt x="951334" y="1"/>
                  </a:lnTo>
                  <a:lnTo>
                    <a:pt x="905528" y="0"/>
                  </a:lnTo>
                  <a:lnTo>
                    <a:pt x="864151" y="0"/>
                  </a:lnTo>
                  <a:lnTo>
                    <a:pt x="818466" y="0"/>
                  </a:lnTo>
                  <a:lnTo>
                    <a:pt x="770865" y="1170"/>
                  </a:lnTo>
                  <a:lnTo>
                    <a:pt x="722413" y="5589"/>
                  </a:lnTo>
                  <a:lnTo>
                    <a:pt x="673582" y="8334"/>
                  </a:lnTo>
                  <a:lnTo>
                    <a:pt x="628093" y="9553"/>
                  </a:lnTo>
                  <a:lnTo>
                    <a:pt x="573837" y="10240"/>
                  </a:lnTo>
                  <a:lnTo>
                    <a:pt x="514347" y="10443"/>
                  </a:lnTo>
                  <a:lnTo>
                    <a:pt x="452267" y="10503"/>
                  </a:lnTo>
                  <a:lnTo>
                    <a:pt x="389419" y="10521"/>
                  </a:lnTo>
                  <a:lnTo>
                    <a:pt x="326344" y="11696"/>
                  </a:lnTo>
                  <a:lnTo>
                    <a:pt x="263201" y="17764"/>
                  </a:lnTo>
                  <a:lnTo>
                    <a:pt x="200038" y="20081"/>
                  </a:lnTo>
                  <a:lnTo>
                    <a:pt x="139209" y="20768"/>
                  </a:lnTo>
                  <a:lnTo>
                    <a:pt x="90511" y="20972"/>
                  </a:lnTo>
                  <a:lnTo>
                    <a:pt x="35253" y="210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63792" y="57906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9" y="0"/>
                  </a:lnTo>
                  <a:lnTo>
                    <a:pt x="3933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629243" y="252683"/>
            <a:ext cx="6172789" cy="692470"/>
            <a:chOff x="3629243" y="252683"/>
            <a:chExt cx="6172789" cy="692470"/>
          </a:xfrm>
        </p:grpSpPr>
        <p:sp>
          <p:nvSpPr>
            <p:cNvPr id="18" name="Freeform 17"/>
            <p:cNvSpPr/>
            <p:nvPr/>
          </p:nvSpPr>
          <p:spPr>
            <a:xfrm>
              <a:off x="3629243" y="287679"/>
              <a:ext cx="390191" cy="500229"/>
            </a:xfrm>
            <a:custGeom>
              <a:avLst/>
              <a:gdLst/>
              <a:ahLst/>
              <a:cxnLst/>
              <a:rect l="0" t="0" r="0" b="0"/>
              <a:pathLst>
                <a:path w="390191" h="500229">
                  <a:moveTo>
                    <a:pt x="266301" y="28175"/>
                  </a:moveTo>
                  <a:lnTo>
                    <a:pt x="210086" y="4151"/>
                  </a:lnTo>
                  <a:lnTo>
                    <a:pt x="167236" y="0"/>
                  </a:lnTo>
                  <a:lnTo>
                    <a:pt x="131273" y="6829"/>
                  </a:lnTo>
                  <a:lnTo>
                    <a:pt x="77031" y="30491"/>
                  </a:lnTo>
                  <a:lnTo>
                    <a:pt x="45274" y="47449"/>
                  </a:lnTo>
                  <a:lnTo>
                    <a:pt x="19227" y="78470"/>
                  </a:lnTo>
                  <a:lnTo>
                    <a:pt x="2281" y="122886"/>
                  </a:lnTo>
                  <a:lnTo>
                    <a:pt x="0" y="149818"/>
                  </a:lnTo>
                  <a:lnTo>
                    <a:pt x="4055" y="173486"/>
                  </a:lnTo>
                  <a:lnTo>
                    <a:pt x="13657" y="195703"/>
                  </a:lnTo>
                  <a:lnTo>
                    <a:pt x="28842" y="211037"/>
                  </a:lnTo>
                  <a:lnTo>
                    <a:pt x="37805" y="216763"/>
                  </a:lnTo>
                  <a:lnTo>
                    <a:pt x="72776" y="224823"/>
                  </a:lnTo>
                  <a:lnTo>
                    <a:pt x="126515" y="227547"/>
                  </a:lnTo>
                  <a:lnTo>
                    <a:pt x="182190" y="231204"/>
                  </a:lnTo>
                  <a:lnTo>
                    <a:pt x="243837" y="242845"/>
                  </a:lnTo>
                  <a:lnTo>
                    <a:pt x="306843" y="271333"/>
                  </a:lnTo>
                  <a:lnTo>
                    <a:pt x="350218" y="304194"/>
                  </a:lnTo>
                  <a:lnTo>
                    <a:pt x="370844" y="334177"/>
                  </a:lnTo>
                  <a:lnTo>
                    <a:pt x="387124" y="385324"/>
                  </a:lnTo>
                  <a:lnTo>
                    <a:pt x="390190" y="416976"/>
                  </a:lnTo>
                  <a:lnTo>
                    <a:pt x="385313" y="441181"/>
                  </a:lnTo>
                  <a:lnTo>
                    <a:pt x="374177" y="459738"/>
                  </a:lnTo>
                  <a:lnTo>
                    <a:pt x="348177" y="482169"/>
                  </a:lnTo>
                  <a:lnTo>
                    <a:pt x="328427" y="492383"/>
                  </a:lnTo>
                  <a:lnTo>
                    <a:pt x="277576" y="500067"/>
                  </a:lnTo>
                  <a:lnTo>
                    <a:pt x="229347" y="500228"/>
                  </a:lnTo>
                  <a:lnTo>
                    <a:pt x="179183" y="492217"/>
                  </a:lnTo>
                  <a:lnTo>
                    <a:pt x="122837" y="472261"/>
                  </a:lnTo>
                  <a:lnTo>
                    <a:pt x="67947" y="445838"/>
                  </a:lnTo>
                  <a:lnTo>
                    <a:pt x="34674" y="428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85057" y="294797"/>
              <a:ext cx="260490" cy="452727"/>
            </a:xfrm>
            <a:custGeom>
              <a:avLst/>
              <a:gdLst/>
              <a:ahLst/>
              <a:cxnLst/>
              <a:rect l="0" t="0" r="0" b="0"/>
              <a:pathLst>
                <a:path w="260490" h="452727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21331" y="160428"/>
                  </a:lnTo>
                  <a:lnTo>
                    <a:pt x="29560" y="220163"/>
                  </a:lnTo>
                  <a:lnTo>
                    <a:pt x="42771" y="282760"/>
                  </a:lnTo>
                  <a:lnTo>
                    <a:pt x="56282" y="337264"/>
                  </a:lnTo>
                  <a:lnTo>
                    <a:pt x="61129" y="387189"/>
                  </a:lnTo>
                  <a:lnTo>
                    <a:pt x="67663" y="433801"/>
                  </a:lnTo>
                  <a:lnTo>
                    <a:pt x="64996" y="435430"/>
                  </a:lnTo>
                  <a:lnTo>
                    <a:pt x="60878" y="434176"/>
                  </a:lnTo>
                  <a:lnTo>
                    <a:pt x="58133" y="428661"/>
                  </a:lnTo>
                  <a:lnTo>
                    <a:pt x="47058" y="367218"/>
                  </a:lnTo>
                  <a:lnTo>
                    <a:pt x="54312" y="314909"/>
                  </a:lnTo>
                  <a:lnTo>
                    <a:pt x="66785" y="276581"/>
                  </a:lnTo>
                  <a:lnTo>
                    <a:pt x="72599" y="265106"/>
                  </a:lnTo>
                  <a:lnTo>
                    <a:pt x="88418" y="249236"/>
                  </a:lnTo>
                  <a:lnTo>
                    <a:pt x="97550" y="243367"/>
                  </a:lnTo>
                  <a:lnTo>
                    <a:pt x="117055" y="239964"/>
                  </a:lnTo>
                  <a:lnTo>
                    <a:pt x="138592" y="243522"/>
                  </a:lnTo>
                  <a:lnTo>
                    <a:pt x="163761" y="252901"/>
                  </a:lnTo>
                  <a:lnTo>
                    <a:pt x="184307" y="267989"/>
                  </a:lnTo>
                  <a:lnTo>
                    <a:pt x="231170" y="326803"/>
                  </a:lnTo>
                  <a:lnTo>
                    <a:pt x="254023" y="368581"/>
                  </a:lnTo>
                  <a:lnTo>
                    <a:pt x="260489" y="405697"/>
                  </a:lnTo>
                  <a:lnTo>
                    <a:pt x="252684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55712" y="560937"/>
              <a:ext cx="220071" cy="210355"/>
            </a:xfrm>
            <a:custGeom>
              <a:avLst/>
              <a:gdLst/>
              <a:ahLst/>
              <a:cxnLst/>
              <a:rect l="0" t="0" r="0" b="0"/>
              <a:pathLst>
                <a:path w="220071" h="210355">
                  <a:moveTo>
                    <a:pt x="150485" y="18130"/>
                  </a:moveTo>
                  <a:lnTo>
                    <a:pt x="139306" y="6951"/>
                  </a:lnTo>
                  <a:lnTo>
                    <a:pt x="121340" y="1463"/>
                  </a:lnTo>
                  <a:lnTo>
                    <a:pt x="109998" y="0"/>
                  </a:lnTo>
                  <a:lnTo>
                    <a:pt x="88036" y="4613"/>
                  </a:lnTo>
                  <a:lnTo>
                    <a:pt x="66578" y="15632"/>
                  </a:lnTo>
                  <a:lnTo>
                    <a:pt x="27326" y="51302"/>
                  </a:lnTo>
                  <a:lnTo>
                    <a:pt x="7148" y="81771"/>
                  </a:lnTo>
                  <a:lnTo>
                    <a:pt x="2284" y="92143"/>
                  </a:lnTo>
                  <a:lnTo>
                    <a:pt x="0" y="113026"/>
                  </a:lnTo>
                  <a:lnTo>
                    <a:pt x="8065" y="155028"/>
                  </a:lnTo>
                  <a:lnTo>
                    <a:pt x="23149" y="181005"/>
                  </a:lnTo>
                  <a:lnTo>
                    <a:pt x="38908" y="193074"/>
                  </a:lnTo>
                  <a:lnTo>
                    <a:pt x="77622" y="210354"/>
                  </a:lnTo>
                  <a:lnTo>
                    <a:pt x="119797" y="210266"/>
                  </a:lnTo>
                  <a:lnTo>
                    <a:pt x="158160" y="202831"/>
                  </a:lnTo>
                  <a:lnTo>
                    <a:pt x="186164" y="187630"/>
                  </a:lnTo>
                  <a:lnTo>
                    <a:pt x="209279" y="162719"/>
                  </a:lnTo>
                  <a:lnTo>
                    <a:pt x="217560" y="140103"/>
                  </a:lnTo>
                  <a:lnTo>
                    <a:pt x="220070" y="114454"/>
                  </a:lnTo>
                  <a:lnTo>
                    <a:pt x="217286" y="87457"/>
                  </a:lnTo>
                  <a:lnTo>
                    <a:pt x="209030" y="66099"/>
                  </a:lnTo>
                  <a:lnTo>
                    <a:pt x="196392" y="48808"/>
                  </a:lnTo>
                  <a:lnTo>
                    <a:pt x="179077" y="33325"/>
                  </a:lnTo>
                  <a:lnTo>
                    <a:pt x="159683" y="24883"/>
                  </a:lnTo>
                  <a:lnTo>
                    <a:pt x="129428" y="18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11482" y="558010"/>
              <a:ext cx="359706" cy="201724"/>
            </a:xfrm>
            <a:custGeom>
              <a:avLst/>
              <a:gdLst/>
              <a:ahLst/>
              <a:cxnLst/>
              <a:rect l="0" t="0" r="0" b="0"/>
              <a:pathLst>
                <a:path w="359706" h="201724">
                  <a:moveTo>
                    <a:pt x="0" y="21057"/>
                  </a:moveTo>
                  <a:lnTo>
                    <a:pt x="0" y="75201"/>
                  </a:lnTo>
                  <a:lnTo>
                    <a:pt x="5589" y="124559"/>
                  </a:lnTo>
                  <a:lnTo>
                    <a:pt x="19127" y="166934"/>
                  </a:lnTo>
                  <a:lnTo>
                    <a:pt x="30338" y="183767"/>
                  </a:lnTo>
                  <a:lnTo>
                    <a:pt x="46238" y="195928"/>
                  </a:lnTo>
                  <a:lnTo>
                    <a:pt x="55392" y="200809"/>
                  </a:lnTo>
                  <a:lnTo>
                    <a:pt x="63834" y="201723"/>
                  </a:lnTo>
                  <a:lnTo>
                    <a:pt x="79453" y="196499"/>
                  </a:lnTo>
                  <a:lnTo>
                    <a:pt x="101400" y="180404"/>
                  </a:lnTo>
                  <a:lnTo>
                    <a:pt x="128607" y="145600"/>
                  </a:lnTo>
                  <a:lnTo>
                    <a:pt x="150282" y="94519"/>
                  </a:lnTo>
                  <a:lnTo>
                    <a:pt x="154000" y="92259"/>
                  </a:lnTo>
                  <a:lnTo>
                    <a:pt x="157649" y="95431"/>
                  </a:lnTo>
                  <a:lnTo>
                    <a:pt x="182477" y="158583"/>
                  </a:lnTo>
                  <a:lnTo>
                    <a:pt x="198606" y="184118"/>
                  </a:lnTo>
                  <a:lnTo>
                    <a:pt x="217731" y="192964"/>
                  </a:lnTo>
                  <a:lnTo>
                    <a:pt x="240659" y="195726"/>
                  </a:lnTo>
                  <a:lnTo>
                    <a:pt x="294600" y="184973"/>
                  </a:lnTo>
                  <a:lnTo>
                    <a:pt x="320735" y="169580"/>
                  </a:lnTo>
                  <a:lnTo>
                    <a:pt x="332842" y="153748"/>
                  </a:lnTo>
                  <a:lnTo>
                    <a:pt x="355735" y="109399"/>
                  </a:lnTo>
                  <a:lnTo>
                    <a:pt x="359705" y="79817"/>
                  </a:lnTo>
                  <a:lnTo>
                    <a:pt x="352723" y="24345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89352" y="484310"/>
              <a:ext cx="111768" cy="271156"/>
            </a:xfrm>
            <a:custGeom>
              <a:avLst/>
              <a:gdLst/>
              <a:ahLst/>
              <a:cxnLst/>
              <a:rect l="0" t="0" r="0" b="0"/>
              <a:pathLst>
                <a:path w="111768" h="271156">
                  <a:moveTo>
                    <a:pt x="6482" y="73700"/>
                  </a:moveTo>
                  <a:lnTo>
                    <a:pt x="12071" y="132317"/>
                  </a:lnTo>
                  <a:lnTo>
                    <a:pt x="24440" y="193726"/>
                  </a:lnTo>
                  <a:lnTo>
                    <a:pt x="38148" y="252130"/>
                  </a:lnTo>
                  <a:lnTo>
                    <a:pt x="41631" y="266353"/>
                  </a:lnTo>
                  <a:lnTo>
                    <a:pt x="41613" y="271155"/>
                  </a:lnTo>
                  <a:lnTo>
                    <a:pt x="39261" y="269678"/>
                  </a:lnTo>
                  <a:lnTo>
                    <a:pt x="31579" y="255558"/>
                  </a:lnTo>
                  <a:lnTo>
                    <a:pt x="13571" y="195062"/>
                  </a:lnTo>
                  <a:lnTo>
                    <a:pt x="647" y="146156"/>
                  </a:lnTo>
                  <a:lnTo>
                    <a:pt x="0" y="88835"/>
                  </a:lnTo>
                  <a:lnTo>
                    <a:pt x="5941" y="65219"/>
                  </a:lnTo>
                  <a:lnTo>
                    <a:pt x="16380" y="43024"/>
                  </a:lnTo>
                  <a:lnTo>
                    <a:pt x="41000" y="16388"/>
                  </a:lnTo>
                  <a:lnTo>
                    <a:pt x="66667" y="7284"/>
                  </a:lnTo>
                  <a:lnTo>
                    <a:pt x="11176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94944" y="501460"/>
              <a:ext cx="197322" cy="222235"/>
            </a:xfrm>
            <a:custGeom>
              <a:avLst/>
              <a:gdLst/>
              <a:ahLst/>
              <a:cxnLst/>
              <a:rect l="0" t="0" r="0" b="0"/>
              <a:pathLst>
                <a:path w="197322" h="222235">
                  <a:moveTo>
                    <a:pt x="58817" y="119721"/>
                  </a:moveTo>
                  <a:lnTo>
                    <a:pt x="117434" y="110656"/>
                  </a:lnTo>
                  <a:lnTo>
                    <a:pt x="152225" y="104037"/>
                  </a:lnTo>
                  <a:lnTo>
                    <a:pt x="179171" y="89077"/>
                  </a:lnTo>
                  <a:lnTo>
                    <a:pt x="191466" y="73346"/>
                  </a:lnTo>
                  <a:lnTo>
                    <a:pt x="196383" y="64238"/>
                  </a:lnTo>
                  <a:lnTo>
                    <a:pt x="197321" y="54656"/>
                  </a:lnTo>
                  <a:lnTo>
                    <a:pt x="192125" y="34651"/>
                  </a:lnTo>
                  <a:lnTo>
                    <a:pt x="185123" y="26743"/>
                  </a:lnTo>
                  <a:lnTo>
                    <a:pt x="143385" y="5645"/>
                  </a:lnTo>
                  <a:lnTo>
                    <a:pt x="122139" y="0"/>
                  </a:lnTo>
                  <a:lnTo>
                    <a:pt x="100998" y="1391"/>
                  </a:lnTo>
                  <a:lnTo>
                    <a:pt x="69366" y="14340"/>
                  </a:lnTo>
                  <a:lnTo>
                    <a:pt x="28406" y="48082"/>
                  </a:lnTo>
                  <a:lnTo>
                    <a:pt x="11766" y="67994"/>
                  </a:lnTo>
                  <a:lnTo>
                    <a:pt x="2811" y="94782"/>
                  </a:lnTo>
                  <a:lnTo>
                    <a:pt x="0" y="123845"/>
                  </a:lnTo>
                  <a:lnTo>
                    <a:pt x="2651" y="148460"/>
                  </a:lnTo>
                  <a:lnTo>
                    <a:pt x="10848" y="167979"/>
                  </a:lnTo>
                  <a:lnTo>
                    <a:pt x="23460" y="184453"/>
                  </a:lnTo>
                  <a:lnTo>
                    <a:pt x="50291" y="205711"/>
                  </a:lnTo>
                  <a:lnTo>
                    <a:pt x="70235" y="215651"/>
                  </a:lnTo>
                  <a:lnTo>
                    <a:pt x="112373" y="222234"/>
                  </a:lnTo>
                  <a:lnTo>
                    <a:pt x="161033" y="216053"/>
                  </a:lnTo>
                  <a:lnTo>
                    <a:pt x="195688" y="2039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54459" y="515606"/>
              <a:ext cx="128930" cy="429514"/>
            </a:xfrm>
            <a:custGeom>
              <a:avLst/>
              <a:gdLst/>
              <a:ahLst/>
              <a:cxnLst/>
              <a:rect l="0" t="0" r="0" b="0"/>
              <a:pathLst>
                <a:path w="128930" h="429514">
                  <a:moveTo>
                    <a:pt x="9872" y="168746"/>
                  </a:moveTo>
                  <a:lnTo>
                    <a:pt x="9872" y="226010"/>
                  </a:lnTo>
                  <a:lnTo>
                    <a:pt x="9872" y="275400"/>
                  </a:lnTo>
                  <a:lnTo>
                    <a:pt x="9872" y="323960"/>
                  </a:lnTo>
                  <a:lnTo>
                    <a:pt x="15461" y="382289"/>
                  </a:lnTo>
                  <a:lnTo>
                    <a:pt x="19425" y="429513"/>
                  </a:lnTo>
                  <a:lnTo>
                    <a:pt x="20272" y="391920"/>
                  </a:lnTo>
                  <a:lnTo>
                    <a:pt x="13140" y="338565"/>
                  </a:lnTo>
                  <a:lnTo>
                    <a:pt x="10840" y="289902"/>
                  </a:lnTo>
                  <a:lnTo>
                    <a:pt x="10159" y="238439"/>
                  </a:lnTo>
                  <a:lnTo>
                    <a:pt x="8787" y="186146"/>
                  </a:lnTo>
                  <a:lnTo>
                    <a:pt x="2662" y="134777"/>
                  </a:lnTo>
                  <a:lnTo>
                    <a:pt x="0" y="74905"/>
                  </a:lnTo>
                  <a:lnTo>
                    <a:pt x="5062" y="23607"/>
                  </a:lnTo>
                  <a:lnTo>
                    <a:pt x="10175" y="14665"/>
                  </a:lnTo>
                  <a:lnTo>
                    <a:pt x="25215" y="1610"/>
                  </a:lnTo>
                  <a:lnTo>
                    <a:pt x="35309" y="0"/>
                  </a:lnTo>
                  <a:lnTo>
                    <a:pt x="59002" y="4450"/>
                  </a:lnTo>
                  <a:lnTo>
                    <a:pt x="78891" y="17347"/>
                  </a:lnTo>
                  <a:lnTo>
                    <a:pt x="110723" y="54222"/>
                  </a:lnTo>
                  <a:lnTo>
                    <a:pt x="126841" y="84900"/>
                  </a:lnTo>
                  <a:lnTo>
                    <a:pt x="128929" y="105745"/>
                  </a:lnTo>
                  <a:lnTo>
                    <a:pt x="124788" y="126707"/>
                  </a:lnTo>
                  <a:lnTo>
                    <a:pt x="115148" y="147722"/>
                  </a:lnTo>
                  <a:lnTo>
                    <a:pt x="99945" y="162522"/>
                  </a:lnTo>
                  <a:lnTo>
                    <a:pt x="90978" y="168106"/>
                  </a:lnTo>
                  <a:lnTo>
                    <a:pt x="71655" y="171191"/>
                  </a:lnTo>
                  <a:lnTo>
                    <a:pt x="30930" y="1687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32787" y="487528"/>
              <a:ext cx="168813" cy="207353"/>
            </a:xfrm>
            <a:custGeom>
              <a:avLst/>
              <a:gdLst/>
              <a:ahLst/>
              <a:cxnLst/>
              <a:rect l="0" t="0" r="0" b="0"/>
              <a:pathLst>
                <a:path w="168813" h="207353">
                  <a:moveTo>
                    <a:pt x="0" y="91539"/>
                  </a:moveTo>
                  <a:lnTo>
                    <a:pt x="37478" y="83206"/>
                  </a:lnTo>
                  <a:lnTo>
                    <a:pt x="95316" y="72894"/>
                  </a:lnTo>
                  <a:lnTo>
                    <a:pt x="132227" y="61968"/>
                  </a:lnTo>
                  <a:lnTo>
                    <a:pt x="150795" y="50710"/>
                  </a:lnTo>
                  <a:lnTo>
                    <a:pt x="163726" y="34788"/>
                  </a:lnTo>
                  <a:lnTo>
                    <a:pt x="168812" y="25629"/>
                  </a:lnTo>
                  <a:lnTo>
                    <a:pt x="168694" y="18353"/>
                  </a:lnTo>
                  <a:lnTo>
                    <a:pt x="165105" y="12333"/>
                  </a:lnTo>
                  <a:lnTo>
                    <a:pt x="159203" y="7149"/>
                  </a:lnTo>
                  <a:lnTo>
                    <a:pt x="140167" y="1390"/>
                  </a:lnTo>
                  <a:lnTo>
                    <a:pt x="117279" y="0"/>
                  </a:lnTo>
                  <a:lnTo>
                    <a:pt x="84663" y="6964"/>
                  </a:lnTo>
                  <a:lnTo>
                    <a:pt x="45320" y="29686"/>
                  </a:lnTo>
                  <a:lnTo>
                    <a:pt x="30671" y="44162"/>
                  </a:lnTo>
                  <a:lnTo>
                    <a:pt x="20261" y="62293"/>
                  </a:lnTo>
                  <a:lnTo>
                    <a:pt x="13412" y="97821"/>
                  </a:lnTo>
                  <a:lnTo>
                    <a:pt x="16972" y="137984"/>
                  </a:lnTo>
                  <a:lnTo>
                    <a:pt x="31026" y="173931"/>
                  </a:lnTo>
                  <a:lnTo>
                    <a:pt x="49664" y="189769"/>
                  </a:lnTo>
                  <a:lnTo>
                    <a:pt x="73546" y="199537"/>
                  </a:lnTo>
                  <a:lnTo>
                    <a:pt x="126342" y="207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25210" y="534461"/>
              <a:ext cx="228718" cy="170957"/>
            </a:xfrm>
            <a:custGeom>
              <a:avLst/>
              <a:gdLst/>
              <a:ahLst/>
              <a:cxnLst/>
              <a:rect l="0" t="0" r="0" b="0"/>
              <a:pathLst>
                <a:path w="228718" h="170957">
                  <a:moveTo>
                    <a:pt x="165546" y="76191"/>
                  </a:moveTo>
                  <a:lnTo>
                    <a:pt x="150974" y="33500"/>
                  </a:lnTo>
                  <a:lnTo>
                    <a:pt x="145303" y="23164"/>
                  </a:lnTo>
                  <a:lnTo>
                    <a:pt x="129643" y="8560"/>
                  </a:lnTo>
                  <a:lnTo>
                    <a:pt x="120554" y="3028"/>
                  </a:lnTo>
                  <a:lnTo>
                    <a:pt x="97977" y="0"/>
                  </a:lnTo>
                  <a:lnTo>
                    <a:pt x="50944" y="7589"/>
                  </a:lnTo>
                  <a:lnTo>
                    <a:pt x="32333" y="19965"/>
                  </a:lnTo>
                  <a:lnTo>
                    <a:pt x="17433" y="38334"/>
                  </a:lnTo>
                  <a:lnTo>
                    <a:pt x="3637" y="74983"/>
                  </a:lnTo>
                  <a:lnTo>
                    <a:pt x="0" y="101781"/>
                  </a:lnTo>
                  <a:lnTo>
                    <a:pt x="4622" y="126169"/>
                  </a:lnTo>
                  <a:lnTo>
                    <a:pt x="15646" y="147537"/>
                  </a:lnTo>
                  <a:lnTo>
                    <a:pt x="32243" y="164832"/>
                  </a:lnTo>
                  <a:lnTo>
                    <a:pt x="41582" y="169210"/>
                  </a:lnTo>
                  <a:lnTo>
                    <a:pt x="61318" y="170956"/>
                  </a:lnTo>
                  <a:lnTo>
                    <a:pt x="70325" y="167443"/>
                  </a:lnTo>
                  <a:lnTo>
                    <a:pt x="108871" y="132575"/>
                  </a:lnTo>
                  <a:lnTo>
                    <a:pt x="128962" y="95908"/>
                  </a:lnTo>
                  <a:lnTo>
                    <a:pt x="136808" y="75595"/>
                  </a:lnTo>
                  <a:lnTo>
                    <a:pt x="141708" y="72285"/>
                  </a:lnTo>
                  <a:lnTo>
                    <a:pt x="147315" y="73587"/>
                  </a:lnTo>
                  <a:lnTo>
                    <a:pt x="153392" y="77965"/>
                  </a:lnTo>
                  <a:lnTo>
                    <a:pt x="163263" y="92187"/>
                  </a:lnTo>
                  <a:lnTo>
                    <a:pt x="184722" y="129914"/>
                  </a:lnTo>
                  <a:lnTo>
                    <a:pt x="200975" y="144132"/>
                  </a:lnTo>
                  <a:lnTo>
                    <a:pt x="228717" y="160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29091" y="273740"/>
              <a:ext cx="19594" cy="431670"/>
            </a:xfrm>
            <a:custGeom>
              <a:avLst/>
              <a:gdLst/>
              <a:ahLst/>
              <a:cxnLst/>
              <a:rect l="0" t="0" r="0" b="0"/>
              <a:pathLst>
                <a:path w="19594" h="431670">
                  <a:moveTo>
                    <a:pt x="9064" y="0"/>
                  </a:moveTo>
                  <a:lnTo>
                    <a:pt x="9064" y="48931"/>
                  </a:lnTo>
                  <a:lnTo>
                    <a:pt x="5945" y="96777"/>
                  </a:lnTo>
                  <a:lnTo>
                    <a:pt x="0" y="159757"/>
                  </a:lnTo>
                  <a:lnTo>
                    <a:pt x="4559" y="214232"/>
                  </a:lnTo>
                  <a:lnTo>
                    <a:pt x="13318" y="274826"/>
                  </a:lnTo>
                  <a:lnTo>
                    <a:pt x="17734" y="331645"/>
                  </a:lnTo>
                  <a:lnTo>
                    <a:pt x="19225" y="392500"/>
                  </a:lnTo>
                  <a:lnTo>
                    <a:pt x="19593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90756" y="463253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67502" y="11179"/>
                  </a:lnTo>
                  <a:lnTo>
                    <a:pt x="215923" y="20276"/>
                  </a:lnTo>
                  <a:lnTo>
                    <a:pt x="153043" y="29865"/>
                  </a:lnTo>
                  <a:lnTo>
                    <a:pt x="99165" y="32416"/>
                  </a:lnTo>
                  <a:lnTo>
                    <a:pt x="42695" y="4619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86976" y="494433"/>
              <a:ext cx="156647" cy="221505"/>
            </a:xfrm>
            <a:custGeom>
              <a:avLst/>
              <a:gdLst/>
              <a:ahLst/>
              <a:cxnLst/>
              <a:rect l="0" t="0" r="0" b="0"/>
              <a:pathLst>
                <a:path w="156647" h="221505">
                  <a:moveTo>
                    <a:pt x="9107" y="74105"/>
                  </a:moveTo>
                  <a:lnTo>
                    <a:pt x="46585" y="82439"/>
                  </a:lnTo>
                  <a:lnTo>
                    <a:pt x="81433" y="80864"/>
                  </a:lnTo>
                  <a:lnTo>
                    <a:pt x="124649" y="69851"/>
                  </a:lnTo>
                  <a:lnTo>
                    <a:pt x="150836" y="54257"/>
                  </a:lnTo>
                  <a:lnTo>
                    <a:pt x="155066" y="46835"/>
                  </a:lnTo>
                  <a:lnTo>
                    <a:pt x="156646" y="29230"/>
                  </a:lnTo>
                  <a:lnTo>
                    <a:pt x="153090" y="20792"/>
                  </a:lnTo>
                  <a:lnTo>
                    <a:pt x="139779" y="5177"/>
                  </a:lnTo>
                  <a:lnTo>
                    <a:pt x="130147" y="1247"/>
                  </a:lnTo>
                  <a:lnTo>
                    <a:pt x="106966" y="0"/>
                  </a:lnTo>
                  <a:lnTo>
                    <a:pt x="73197" y="11464"/>
                  </a:lnTo>
                  <a:lnTo>
                    <a:pt x="31515" y="37469"/>
                  </a:lnTo>
                  <a:lnTo>
                    <a:pt x="14777" y="55483"/>
                  </a:lnTo>
                  <a:lnTo>
                    <a:pt x="5778" y="78307"/>
                  </a:lnTo>
                  <a:lnTo>
                    <a:pt x="0" y="131087"/>
                  </a:lnTo>
                  <a:lnTo>
                    <a:pt x="4589" y="167028"/>
                  </a:lnTo>
                  <a:lnTo>
                    <a:pt x="16458" y="185984"/>
                  </a:lnTo>
                  <a:lnTo>
                    <a:pt x="34601" y="201038"/>
                  </a:lnTo>
                  <a:lnTo>
                    <a:pt x="69953" y="214920"/>
                  </a:lnTo>
                  <a:lnTo>
                    <a:pt x="114392" y="2215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07976" y="345709"/>
              <a:ext cx="185912" cy="403421"/>
            </a:xfrm>
            <a:custGeom>
              <a:avLst/>
              <a:gdLst/>
              <a:ahLst/>
              <a:cxnLst/>
              <a:rect l="0" t="0" r="0" b="0"/>
              <a:pathLst>
                <a:path w="185912" h="403421">
                  <a:moveTo>
                    <a:pt x="135547" y="275472"/>
                  </a:moveTo>
                  <a:lnTo>
                    <a:pt x="105697" y="223937"/>
                  </a:lnTo>
                  <a:lnTo>
                    <a:pt x="89526" y="212403"/>
                  </a:lnTo>
                  <a:lnTo>
                    <a:pt x="67520" y="209617"/>
                  </a:lnTo>
                  <a:lnTo>
                    <a:pt x="44481" y="213448"/>
                  </a:lnTo>
                  <a:lnTo>
                    <a:pt x="26443" y="222949"/>
                  </a:lnTo>
                  <a:lnTo>
                    <a:pt x="13747" y="238090"/>
                  </a:lnTo>
                  <a:lnTo>
                    <a:pt x="5375" y="257688"/>
                  </a:lnTo>
                  <a:lnTo>
                    <a:pt x="0" y="308397"/>
                  </a:lnTo>
                  <a:lnTo>
                    <a:pt x="2188" y="346449"/>
                  </a:lnTo>
                  <a:lnTo>
                    <a:pt x="8426" y="367848"/>
                  </a:lnTo>
                  <a:lnTo>
                    <a:pt x="18997" y="385158"/>
                  </a:lnTo>
                  <a:lnTo>
                    <a:pt x="34614" y="397531"/>
                  </a:lnTo>
                  <a:lnTo>
                    <a:pt x="43692" y="402468"/>
                  </a:lnTo>
                  <a:lnTo>
                    <a:pt x="53253" y="403420"/>
                  </a:lnTo>
                  <a:lnTo>
                    <a:pt x="73235" y="398238"/>
                  </a:lnTo>
                  <a:lnTo>
                    <a:pt x="98627" y="382167"/>
                  </a:lnTo>
                  <a:lnTo>
                    <a:pt x="135307" y="325989"/>
                  </a:lnTo>
                  <a:lnTo>
                    <a:pt x="157986" y="271543"/>
                  </a:lnTo>
                  <a:lnTo>
                    <a:pt x="172562" y="221793"/>
                  </a:lnTo>
                  <a:lnTo>
                    <a:pt x="177320" y="174819"/>
                  </a:lnTo>
                  <a:lnTo>
                    <a:pt x="184449" y="123856"/>
                  </a:lnTo>
                  <a:lnTo>
                    <a:pt x="185911" y="72881"/>
                  </a:lnTo>
                  <a:lnTo>
                    <a:pt x="176518" y="16262"/>
                  </a:lnTo>
                  <a:lnTo>
                    <a:pt x="173390" y="4399"/>
                  </a:lnTo>
                  <a:lnTo>
                    <a:pt x="170134" y="0"/>
                  </a:lnTo>
                  <a:lnTo>
                    <a:pt x="166794" y="577"/>
                  </a:lnTo>
                  <a:lnTo>
                    <a:pt x="163397" y="4471"/>
                  </a:lnTo>
                  <a:lnTo>
                    <a:pt x="153028" y="32309"/>
                  </a:lnTo>
                  <a:lnTo>
                    <a:pt x="148618" y="90872"/>
                  </a:lnTo>
                  <a:lnTo>
                    <a:pt x="154680" y="151834"/>
                  </a:lnTo>
                  <a:lnTo>
                    <a:pt x="156224" y="214265"/>
                  </a:lnTo>
                  <a:lnTo>
                    <a:pt x="157698" y="277723"/>
                  </a:lnTo>
                  <a:lnTo>
                    <a:pt x="167133" y="338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02955" y="526368"/>
              <a:ext cx="303865" cy="252741"/>
            </a:xfrm>
            <a:custGeom>
              <a:avLst/>
              <a:gdLst/>
              <a:ahLst/>
              <a:cxnLst/>
              <a:rect l="0" t="0" r="0" b="0"/>
              <a:pathLst>
                <a:path w="303865" h="252741">
                  <a:moveTo>
                    <a:pt x="9066" y="31642"/>
                  </a:moveTo>
                  <a:lnTo>
                    <a:pt x="0" y="90259"/>
                  </a:lnTo>
                  <a:lnTo>
                    <a:pt x="7232" y="143263"/>
                  </a:lnTo>
                  <a:lnTo>
                    <a:pt x="17736" y="205135"/>
                  </a:lnTo>
                  <a:lnTo>
                    <a:pt x="19525" y="209305"/>
                  </a:lnTo>
                  <a:lnTo>
                    <a:pt x="21887" y="207406"/>
                  </a:lnTo>
                  <a:lnTo>
                    <a:pt x="24632" y="201460"/>
                  </a:lnTo>
                  <a:lnTo>
                    <a:pt x="24563" y="185496"/>
                  </a:lnTo>
                  <a:lnTo>
                    <a:pt x="20249" y="127985"/>
                  </a:lnTo>
                  <a:lnTo>
                    <a:pt x="22843" y="73376"/>
                  </a:lnTo>
                  <a:lnTo>
                    <a:pt x="34205" y="34649"/>
                  </a:lnTo>
                  <a:lnTo>
                    <a:pt x="39863" y="23118"/>
                  </a:lnTo>
                  <a:lnTo>
                    <a:pt x="48314" y="15431"/>
                  </a:lnTo>
                  <a:lnTo>
                    <a:pt x="70184" y="6889"/>
                  </a:lnTo>
                  <a:lnTo>
                    <a:pt x="79057" y="8121"/>
                  </a:lnTo>
                  <a:lnTo>
                    <a:pt x="86141" y="12452"/>
                  </a:lnTo>
                  <a:lnTo>
                    <a:pt x="104822" y="38434"/>
                  </a:lnTo>
                  <a:lnTo>
                    <a:pt x="115964" y="62737"/>
                  </a:lnTo>
                  <a:lnTo>
                    <a:pt x="126237" y="116466"/>
                  </a:lnTo>
                  <a:lnTo>
                    <a:pt x="131332" y="134852"/>
                  </a:lnTo>
                  <a:lnTo>
                    <a:pt x="132691" y="133204"/>
                  </a:lnTo>
                  <a:lnTo>
                    <a:pt x="133596" y="127426"/>
                  </a:lnTo>
                  <a:lnTo>
                    <a:pt x="131773" y="67333"/>
                  </a:lnTo>
                  <a:lnTo>
                    <a:pt x="145509" y="32858"/>
                  </a:lnTo>
                  <a:lnTo>
                    <a:pt x="164396" y="6006"/>
                  </a:lnTo>
                  <a:lnTo>
                    <a:pt x="172280" y="1683"/>
                  </a:lnTo>
                  <a:lnTo>
                    <a:pt x="190400" y="0"/>
                  </a:lnTo>
                  <a:lnTo>
                    <a:pt x="207032" y="6270"/>
                  </a:lnTo>
                  <a:lnTo>
                    <a:pt x="236773" y="29360"/>
                  </a:lnTo>
                  <a:lnTo>
                    <a:pt x="258119" y="55142"/>
                  </a:lnTo>
                  <a:lnTo>
                    <a:pt x="281867" y="117116"/>
                  </a:lnTo>
                  <a:lnTo>
                    <a:pt x="291070" y="172268"/>
                  </a:lnTo>
                  <a:lnTo>
                    <a:pt x="301370" y="227672"/>
                  </a:lnTo>
                  <a:lnTo>
                    <a:pt x="303864" y="252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84909" y="526424"/>
              <a:ext cx="129507" cy="231895"/>
            </a:xfrm>
            <a:custGeom>
              <a:avLst/>
              <a:gdLst/>
              <a:ahLst/>
              <a:cxnLst/>
              <a:rect l="0" t="0" r="0" b="0"/>
              <a:pathLst>
                <a:path w="129507" h="231895">
                  <a:moveTo>
                    <a:pt x="16666" y="0"/>
                  </a:moveTo>
                  <a:lnTo>
                    <a:pt x="5488" y="11179"/>
                  </a:lnTo>
                  <a:lnTo>
                    <a:pt x="0" y="32265"/>
                  </a:lnTo>
                  <a:lnTo>
                    <a:pt x="29" y="70781"/>
                  </a:lnTo>
                  <a:lnTo>
                    <a:pt x="4930" y="126416"/>
                  </a:lnTo>
                  <a:lnTo>
                    <a:pt x="8239" y="184155"/>
                  </a:lnTo>
                  <a:lnTo>
                    <a:pt x="17210" y="208189"/>
                  </a:lnTo>
                  <a:lnTo>
                    <a:pt x="32115" y="224330"/>
                  </a:lnTo>
                  <a:lnTo>
                    <a:pt x="41003" y="230272"/>
                  </a:lnTo>
                  <a:lnTo>
                    <a:pt x="49269" y="231894"/>
                  </a:lnTo>
                  <a:lnTo>
                    <a:pt x="57119" y="230635"/>
                  </a:lnTo>
                  <a:lnTo>
                    <a:pt x="72080" y="222997"/>
                  </a:lnTo>
                  <a:lnTo>
                    <a:pt x="86528" y="211804"/>
                  </a:lnTo>
                  <a:lnTo>
                    <a:pt x="113697" y="169913"/>
                  </a:lnTo>
                  <a:lnTo>
                    <a:pt x="126394" y="136133"/>
                  </a:lnTo>
                  <a:lnTo>
                    <a:pt x="129506" y="95838"/>
                  </a:lnTo>
                  <a:lnTo>
                    <a:pt x="120670" y="39772"/>
                  </a:lnTo>
                  <a:lnTo>
                    <a:pt x="11142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91088" y="315854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2195" y="48931"/>
                  </a:lnTo>
                  <a:lnTo>
                    <a:pt x="650" y="96777"/>
                  </a:lnTo>
                  <a:lnTo>
                    <a:pt x="193" y="151117"/>
                  </a:lnTo>
                  <a:lnTo>
                    <a:pt x="57" y="205433"/>
                  </a:lnTo>
                  <a:lnTo>
                    <a:pt x="17" y="257401"/>
                  </a:lnTo>
                  <a:lnTo>
                    <a:pt x="5" y="311014"/>
                  </a:lnTo>
                  <a:lnTo>
                    <a:pt x="1" y="371051"/>
                  </a:lnTo>
                  <a:lnTo>
                    <a:pt x="0" y="42959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59547" y="315854"/>
              <a:ext cx="10527" cy="431670"/>
            </a:xfrm>
            <a:custGeom>
              <a:avLst/>
              <a:gdLst/>
              <a:ahLst/>
              <a:cxnLst/>
              <a:rect l="0" t="0" r="0" b="0"/>
              <a:pathLst>
                <a:path w="10527" h="431670">
                  <a:moveTo>
                    <a:pt x="10526" y="0"/>
                  </a:moveTo>
                  <a:lnTo>
                    <a:pt x="1460" y="58617"/>
                  </a:lnTo>
                  <a:lnTo>
                    <a:pt x="431" y="110175"/>
                  </a:lnTo>
                  <a:lnTo>
                    <a:pt x="126" y="169905"/>
                  </a:lnTo>
                  <a:lnTo>
                    <a:pt x="35" y="220878"/>
                  </a:lnTo>
                  <a:lnTo>
                    <a:pt x="9" y="276796"/>
                  </a:lnTo>
                  <a:lnTo>
                    <a:pt x="0" y="332228"/>
                  </a:lnTo>
                  <a:lnTo>
                    <a:pt x="7234" y="392616"/>
                  </a:lnTo>
                  <a:lnTo>
                    <a:pt x="10526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75316" y="49483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6485" y="14654"/>
                  </a:lnTo>
                  <a:lnTo>
                    <a:pt x="80210" y="20962"/>
                  </a:lnTo>
                  <a:lnTo>
                    <a:pt x="32871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42491" y="621181"/>
              <a:ext cx="17095" cy="168457"/>
            </a:xfrm>
            <a:custGeom>
              <a:avLst/>
              <a:gdLst/>
              <a:ahLst/>
              <a:cxnLst/>
              <a:rect l="0" t="0" r="0" b="0"/>
              <a:pathLst>
                <a:path w="17095" h="168457">
                  <a:moveTo>
                    <a:pt x="17094" y="0"/>
                  </a:moveTo>
                  <a:lnTo>
                    <a:pt x="306" y="56214"/>
                  </a:lnTo>
                  <a:lnTo>
                    <a:pt x="0" y="114786"/>
                  </a:lnTo>
                  <a:lnTo>
                    <a:pt x="656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49057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75841" y="536974"/>
              <a:ext cx="154705" cy="408179"/>
            </a:xfrm>
            <a:custGeom>
              <a:avLst/>
              <a:gdLst/>
              <a:ahLst/>
              <a:cxnLst/>
              <a:rect l="0" t="0" r="0" b="0"/>
              <a:pathLst>
                <a:path w="154705" h="408179">
                  <a:moveTo>
                    <a:pt x="10086" y="168435"/>
                  </a:moveTo>
                  <a:lnTo>
                    <a:pt x="10086" y="227052"/>
                  </a:lnTo>
                  <a:lnTo>
                    <a:pt x="10086" y="288461"/>
                  </a:lnTo>
                  <a:lnTo>
                    <a:pt x="10086" y="346865"/>
                  </a:lnTo>
                  <a:lnTo>
                    <a:pt x="10086" y="403462"/>
                  </a:lnTo>
                  <a:lnTo>
                    <a:pt x="11256" y="408178"/>
                  </a:lnTo>
                  <a:lnTo>
                    <a:pt x="13206" y="406642"/>
                  </a:lnTo>
                  <a:lnTo>
                    <a:pt x="15676" y="400939"/>
                  </a:lnTo>
                  <a:lnTo>
                    <a:pt x="12403" y="348589"/>
                  </a:lnTo>
                  <a:lnTo>
                    <a:pt x="10772" y="292004"/>
                  </a:lnTo>
                  <a:lnTo>
                    <a:pt x="9119" y="233124"/>
                  </a:lnTo>
                  <a:lnTo>
                    <a:pt x="1794" y="170121"/>
                  </a:lnTo>
                  <a:lnTo>
                    <a:pt x="0" y="112616"/>
                  </a:lnTo>
                  <a:lnTo>
                    <a:pt x="815" y="57366"/>
                  </a:lnTo>
                  <a:lnTo>
                    <a:pt x="9159" y="23612"/>
                  </a:lnTo>
                  <a:lnTo>
                    <a:pt x="19813" y="6193"/>
                  </a:lnTo>
                  <a:lnTo>
                    <a:pt x="27099" y="1782"/>
                  </a:lnTo>
                  <a:lnTo>
                    <a:pt x="44553" y="0"/>
                  </a:lnTo>
                  <a:lnTo>
                    <a:pt x="79700" y="11164"/>
                  </a:lnTo>
                  <a:lnTo>
                    <a:pt x="108572" y="29289"/>
                  </a:lnTo>
                  <a:lnTo>
                    <a:pt x="131944" y="55067"/>
                  </a:lnTo>
                  <a:lnTo>
                    <a:pt x="148098" y="84931"/>
                  </a:lnTo>
                  <a:lnTo>
                    <a:pt x="154704" y="121596"/>
                  </a:lnTo>
                  <a:lnTo>
                    <a:pt x="150010" y="142159"/>
                  </a:lnTo>
                  <a:lnTo>
                    <a:pt x="145483" y="150917"/>
                  </a:lnTo>
                  <a:lnTo>
                    <a:pt x="131094" y="163769"/>
                  </a:lnTo>
                  <a:lnTo>
                    <a:pt x="111831" y="172210"/>
                  </a:lnTo>
                  <a:lnTo>
                    <a:pt x="87671" y="175962"/>
                  </a:lnTo>
                  <a:lnTo>
                    <a:pt x="64456" y="171390"/>
                  </a:lnTo>
                  <a:lnTo>
                    <a:pt x="34774" y="161902"/>
                  </a:lnTo>
                  <a:lnTo>
                    <a:pt x="10086" y="157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07026" y="526424"/>
              <a:ext cx="5590" cy="200043"/>
            </a:xfrm>
            <a:custGeom>
              <a:avLst/>
              <a:gdLst/>
              <a:ahLst/>
              <a:cxnLst/>
              <a:rect l="0" t="0" r="0" b="0"/>
              <a:pathLst>
                <a:path w="5590" h="200043">
                  <a:moveTo>
                    <a:pt x="0" y="0"/>
                  </a:moveTo>
                  <a:lnTo>
                    <a:pt x="5589" y="16768"/>
                  </a:lnTo>
                  <a:lnTo>
                    <a:pt x="1545" y="78565"/>
                  </a:lnTo>
                  <a:lnTo>
                    <a:pt x="305" y="13926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07026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18853" y="539880"/>
              <a:ext cx="140858" cy="207644"/>
            </a:xfrm>
            <a:custGeom>
              <a:avLst/>
              <a:gdLst/>
              <a:ahLst/>
              <a:cxnLst/>
              <a:rect l="0" t="0" r="0" b="0"/>
              <a:pathLst>
                <a:path w="140858" h="207644">
                  <a:moveTo>
                    <a:pt x="119800" y="18130"/>
                  </a:moveTo>
                  <a:lnTo>
                    <a:pt x="108622" y="6951"/>
                  </a:lnTo>
                  <a:lnTo>
                    <a:pt x="90655" y="1463"/>
                  </a:lnTo>
                  <a:lnTo>
                    <a:pt x="79313" y="0"/>
                  </a:lnTo>
                  <a:lnTo>
                    <a:pt x="60471" y="4613"/>
                  </a:lnTo>
                  <a:lnTo>
                    <a:pt x="44298" y="15632"/>
                  </a:lnTo>
                  <a:lnTo>
                    <a:pt x="23210" y="41566"/>
                  </a:lnTo>
                  <a:lnTo>
                    <a:pt x="1160" y="92143"/>
                  </a:lnTo>
                  <a:lnTo>
                    <a:pt x="0" y="113026"/>
                  </a:lnTo>
                  <a:lnTo>
                    <a:pt x="4554" y="134005"/>
                  </a:lnTo>
                  <a:lnTo>
                    <a:pt x="14377" y="155028"/>
                  </a:lnTo>
                  <a:lnTo>
                    <a:pt x="38651" y="181005"/>
                  </a:lnTo>
                  <a:lnTo>
                    <a:pt x="73659" y="197930"/>
                  </a:lnTo>
                  <a:lnTo>
                    <a:pt x="128773" y="206364"/>
                  </a:lnTo>
                  <a:lnTo>
                    <a:pt x="140857" y="207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24317" y="568289"/>
              <a:ext cx="198606" cy="168706"/>
            </a:xfrm>
            <a:custGeom>
              <a:avLst/>
              <a:gdLst/>
              <a:ahLst/>
              <a:cxnLst/>
              <a:rect l="0" t="0" r="0" b="0"/>
              <a:pathLst>
                <a:path w="198606" h="168706">
                  <a:moveTo>
                    <a:pt x="72263" y="95006"/>
                  </a:moveTo>
                  <a:lnTo>
                    <a:pt x="87904" y="77025"/>
                  </a:lnTo>
                  <a:lnTo>
                    <a:pt x="95982" y="60108"/>
                  </a:lnTo>
                  <a:lnTo>
                    <a:pt x="97233" y="40891"/>
                  </a:lnTo>
                  <a:lnTo>
                    <a:pt x="92720" y="21822"/>
                  </a:lnTo>
                  <a:lnTo>
                    <a:pt x="82915" y="5548"/>
                  </a:lnTo>
                  <a:lnTo>
                    <a:pt x="75855" y="1442"/>
                  </a:lnTo>
                  <a:lnTo>
                    <a:pt x="58652" y="0"/>
                  </a:lnTo>
                  <a:lnTo>
                    <a:pt x="29236" y="11354"/>
                  </a:lnTo>
                  <a:lnTo>
                    <a:pt x="14925" y="29361"/>
                  </a:lnTo>
                  <a:lnTo>
                    <a:pt x="5835" y="52962"/>
                  </a:lnTo>
                  <a:lnTo>
                    <a:pt x="0" y="106242"/>
                  </a:lnTo>
                  <a:lnTo>
                    <a:pt x="1541" y="132755"/>
                  </a:lnTo>
                  <a:lnTo>
                    <a:pt x="10025" y="156237"/>
                  </a:lnTo>
                  <a:lnTo>
                    <a:pt x="17903" y="162733"/>
                  </a:lnTo>
                  <a:lnTo>
                    <a:pt x="27834" y="165893"/>
                  </a:lnTo>
                  <a:lnTo>
                    <a:pt x="39135" y="166831"/>
                  </a:lnTo>
                  <a:lnTo>
                    <a:pt x="49008" y="163946"/>
                  </a:lnTo>
                  <a:lnTo>
                    <a:pt x="66217" y="151382"/>
                  </a:lnTo>
                  <a:lnTo>
                    <a:pt x="83470" y="124578"/>
                  </a:lnTo>
                  <a:lnTo>
                    <a:pt x="92544" y="83863"/>
                  </a:lnTo>
                  <a:lnTo>
                    <a:pt x="95143" y="84068"/>
                  </a:lnTo>
                  <a:lnTo>
                    <a:pt x="146284" y="147261"/>
                  </a:lnTo>
                  <a:lnTo>
                    <a:pt x="153196" y="154409"/>
                  </a:lnTo>
                  <a:lnTo>
                    <a:pt x="170234" y="162351"/>
                  </a:lnTo>
                  <a:lnTo>
                    <a:pt x="198605" y="1687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75565" y="252683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2"/>
                  </a:lnTo>
                  <a:lnTo>
                    <a:pt x="5589" y="213148"/>
                  </a:lnTo>
                  <a:lnTo>
                    <a:pt x="9552" y="270048"/>
                  </a:lnTo>
                  <a:lnTo>
                    <a:pt x="7216" y="326348"/>
                  </a:lnTo>
                  <a:lnTo>
                    <a:pt x="2138" y="374726"/>
                  </a:lnTo>
                  <a:lnTo>
                    <a:pt x="3753" y="430395"/>
                  </a:lnTo>
                  <a:lnTo>
                    <a:pt x="8521" y="480814"/>
                  </a:lnTo>
                  <a:lnTo>
                    <a:pt x="10528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59751" y="484310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7482" y="3120"/>
                  </a:lnTo>
                  <a:lnTo>
                    <a:pt x="122535" y="9065"/>
                  </a:lnTo>
                  <a:lnTo>
                    <a:pt x="66622" y="10240"/>
                  </a:lnTo>
                  <a:lnTo>
                    <a:pt x="19876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47313" y="547481"/>
              <a:ext cx="28294" cy="210571"/>
            </a:xfrm>
            <a:custGeom>
              <a:avLst/>
              <a:gdLst/>
              <a:ahLst/>
              <a:cxnLst/>
              <a:rect l="0" t="0" r="0" b="0"/>
              <a:pathLst>
                <a:path w="28294" h="210571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11490" y="140292"/>
                  </a:lnTo>
                  <a:lnTo>
                    <a:pt x="25272" y="192867"/>
                  </a:lnTo>
                  <a:lnTo>
                    <a:pt x="2829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54549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64063" y="536953"/>
              <a:ext cx="119656" cy="200464"/>
            </a:xfrm>
            <a:custGeom>
              <a:avLst/>
              <a:gdLst/>
              <a:ahLst/>
              <a:cxnLst/>
              <a:rect l="0" t="0" r="0" b="0"/>
              <a:pathLst>
                <a:path w="119656" h="200464">
                  <a:moveTo>
                    <a:pt x="48414" y="0"/>
                  </a:moveTo>
                  <a:lnTo>
                    <a:pt x="31646" y="5589"/>
                  </a:lnTo>
                  <a:lnTo>
                    <a:pt x="17175" y="20811"/>
                  </a:lnTo>
                  <a:lnTo>
                    <a:pt x="5284" y="43175"/>
                  </a:lnTo>
                  <a:lnTo>
                    <a:pt x="0" y="68712"/>
                  </a:lnTo>
                  <a:lnTo>
                    <a:pt x="4661" y="128805"/>
                  </a:lnTo>
                  <a:lnTo>
                    <a:pt x="7911" y="154343"/>
                  </a:lnTo>
                  <a:lnTo>
                    <a:pt x="17155" y="177391"/>
                  </a:lnTo>
                  <a:lnTo>
                    <a:pt x="35300" y="193094"/>
                  </a:lnTo>
                  <a:lnTo>
                    <a:pt x="46690" y="198919"/>
                  </a:lnTo>
                  <a:lnTo>
                    <a:pt x="57793" y="200463"/>
                  </a:lnTo>
                  <a:lnTo>
                    <a:pt x="79488" y="195939"/>
                  </a:lnTo>
                  <a:lnTo>
                    <a:pt x="87847" y="190288"/>
                  </a:lnTo>
                  <a:lnTo>
                    <a:pt x="100255" y="174649"/>
                  </a:lnTo>
                  <a:lnTo>
                    <a:pt x="113817" y="146114"/>
                  </a:lnTo>
                  <a:lnTo>
                    <a:pt x="119655" y="109844"/>
                  </a:lnTo>
                  <a:lnTo>
                    <a:pt x="115796" y="63872"/>
                  </a:lnTo>
                  <a:lnTo>
                    <a:pt x="107217" y="39696"/>
                  </a:lnTo>
                  <a:lnTo>
                    <a:pt x="101654" y="29973"/>
                  </a:lnTo>
                  <a:lnTo>
                    <a:pt x="86114" y="16051"/>
                  </a:lnTo>
                  <a:lnTo>
                    <a:pt x="589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49347" y="472312"/>
              <a:ext cx="252685" cy="338383"/>
            </a:xfrm>
            <a:custGeom>
              <a:avLst/>
              <a:gdLst/>
              <a:ahLst/>
              <a:cxnLst/>
              <a:rect l="0" t="0" r="0" b="0"/>
              <a:pathLst>
                <a:path w="252685" h="338383">
                  <a:moveTo>
                    <a:pt x="0" y="85698"/>
                  </a:moveTo>
                  <a:lnTo>
                    <a:pt x="15641" y="112084"/>
                  </a:lnTo>
                  <a:lnTo>
                    <a:pt x="34844" y="169010"/>
                  </a:lnTo>
                  <a:lnTo>
                    <a:pt x="49084" y="220264"/>
                  </a:lnTo>
                  <a:lnTo>
                    <a:pt x="63161" y="275449"/>
                  </a:lnTo>
                  <a:lnTo>
                    <a:pt x="67846" y="292864"/>
                  </a:lnTo>
                  <a:lnTo>
                    <a:pt x="58429" y="241603"/>
                  </a:lnTo>
                  <a:lnTo>
                    <a:pt x="46550" y="183088"/>
                  </a:lnTo>
                  <a:lnTo>
                    <a:pt x="43429" y="134701"/>
                  </a:lnTo>
                  <a:lnTo>
                    <a:pt x="45493" y="75837"/>
                  </a:lnTo>
                  <a:lnTo>
                    <a:pt x="56820" y="24739"/>
                  </a:lnTo>
                  <a:lnTo>
                    <a:pt x="62446" y="15812"/>
                  </a:lnTo>
                  <a:lnTo>
                    <a:pt x="78057" y="2775"/>
                  </a:lnTo>
                  <a:lnTo>
                    <a:pt x="87133" y="0"/>
                  </a:lnTo>
                  <a:lnTo>
                    <a:pt x="106576" y="37"/>
                  </a:lnTo>
                  <a:lnTo>
                    <a:pt x="137253" y="12224"/>
                  </a:lnTo>
                  <a:lnTo>
                    <a:pt x="162980" y="36242"/>
                  </a:lnTo>
                  <a:lnTo>
                    <a:pt x="192634" y="85374"/>
                  </a:lnTo>
                  <a:lnTo>
                    <a:pt x="217903" y="143952"/>
                  </a:lnTo>
                  <a:lnTo>
                    <a:pt x="234505" y="195601"/>
                  </a:lnTo>
                  <a:lnTo>
                    <a:pt x="247880" y="258099"/>
                  </a:lnTo>
                  <a:lnTo>
                    <a:pt x="251735" y="310479"/>
                  </a:lnTo>
                  <a:lnTo>
                    <a:pt x="252684" y="3383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935660" y="1473989"/>
            <a:ext cx="728258" cy="958094"/>
            <a:chOff x="2935660" y="1473989"/>
            <a:chExt cx="728258" cy="958094"/>
          </a:xfrm>
        </p:grpSpPr>
        <p:sp>
          <p:nvSpPr>
            <p:cNvPr id="50" name="Freeform 49"/>
            <p:cNvSpPr/>
            <p:nvPr/>
          </p:nvSpPr>
          <p:spPr>
            <a:xfrm>
              <a:off x="3274370" y="1737202"/>
              <a:ext cx="21050" cy="694881"/>
            </a:xfrm>
            <a:custGeom>
              <a:avLst/>
              <a:gdLst/>
              <a:ahLst/>
              <a:cxnLst/>
              <a:rect l="0" t="0" r="0" b="0"/>
              <a:pathLst>
                <a:path w="21050" h="694881">
                  <a:moveTo>
                    <a:pt x="10521" y="0"/>
                  </a:moveTo>
                  <a:lnTo>
                    <a:pt x="2188" y="48931"/>
                  </a:lnTo>
                  <a:lnTo>
                    <a:pt x="643" y="99895"/>
                  </a:lnTo>
                  <a:lnTo>
                    <a:pt x="185" y="153211"/>
                  </a:lnTo>
                  <a:lnTo>
                    <a:pt x="30" y="213147"/>
                  </a:lnTo>
                  <a:lnTo>
                    <a:pt x="0" y="270047"/>
                  </a:lnTo>
                  <a:lnTo>
                    <a:pt x="3114" y="323227"/>
                  </a:lnTo>
                  <a:lnTo>
                    <a:pt x="9057" y="373463"/>
                  </a:lnTo>
                  <a:lnTo>
                    <a:pt x="10232" y="428446"/>
                  </a:lnTo>
                  <a:lnTo>
                    <a:pt x="10463" y="484367"/>
                  </a:lnTo>
                  <a:lnTo>
                    <a:pt x="13623" y="532680"/>
                  </a:lnTo>
                  <a:lnTo>
                    <a:pt x="18849" y="591449"/>
                  </a:lnTo>
                  <a:lnTo>
                    <a:pt x="20397" y="647077"/>
                  </a:lnTo>
                  <a:lnTo>
                    <a:pt x="21049" y="694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35660" y="1747730"/>
              <a:ext cx="359760" cy="450647"/>
            </a:xfrm>
            <a:custGeom>
              <a:avLst/>
              <a:gdLst/>
              <a:ahLst/>
              <a:cxnLst/>
              <a:rect l="0" t="0" r="0" b="0"/>
              <a:pathLst>
                <a:path w="359760" h="450647">
                  <a:moveTo>
                    <a:pt x="359759" y="315855"/>
                  </a:moveTo>
                  <a:lnTo>
                    <a:pt x="305884" y="351772"/>
                  </a:lnTo>
                  <a:lnTo>
                    <a:pt x="243838" y="384731"/>
                  </a:lnTo>
                  <a:lnTo>
                    <a:pt x="180766" y="406987"/>
                  </a:lnTo>
                  <a:lnTo>
                    <a:pt x="117603" y="428149"/>
                  </a:lnTo>
                  <a:lnTo>
                    <a:pt x="64961" y="445705"/>
                  </a:lnTo>
                  <a:lnTo>
                    <a:pt x="27787" y="450646"/>
                  </a:lnTo>
                  <a:lnTo>
                    <a:pt x="17951" y="447829"/>
                  </a:lnTo>
                  <a:lnTo>
                    <a:pt x="10225" y="442442"/>
                  </a:lnTo>
                  <a:lnTo>
                    <a:pt x="3904" y="435342"/>
                  </a:lnTo>
                  <a:lnTo>
                    <a:pt x="0" y="411854"/>
                  </a:lnTo>
                  <a:lnTo>
                    <a:pt x="7026" y="360294"/>
                  </a:lnTo>
                  <a:lnTo>
                    <a:pt x="23075" y="297300"/>
                  </a:lnTo>
                  <a:lnTo>
                    <a:pt x="36930" y="242000"/>
                  </a:lnTo>
                  <a:lnTo>
                    <a:pt x="43697" y="184326"/>
                  </a:lnTo>
                  <a:lnTo>
                    <a:pt x="55085" y="131687"/>
                  </a:lnTo>
                  <a:lnTo>
                    <a:pt x="63011" y="71246"/>
                  </a:lnTo>
                  <a:lnTo>
                    <a:pt x="73037" y="17831"/>
                  </a:lnTo>
                  <a:lnTo>
                    <a:pt x="754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09172" y="1473989"/>
              <a:ext cx="254746" cy="321205"/>
            </a:xfrm>
            <a:custGeom>
              <a:avLst/>
              <a:gdLst/>
              <a:ahLst/>
              <a:cxnLst/>
              <a:rect l="0" t="0" r="0" b="0"/>
              <a:pathLst>
                <a:path w="254746" h="321205">
                  <a:moveTo>
                    <a:pt x="54703" y="0"/>
                  </a:moveTo>
                  <a:lnTo>
                    <a:pt x="39062" y="17981"/>
                  </a:lnTo>
                  <a:lnTo>
                    <a:pt x="15096" y="74354"/>
                  </a:lnTo>
                  <a:lnTo>
                    <a:pt x="724" y="98460"/>
                  </a:lnTo>
                  <a:lnTo>
                    <a:pt x="0" y="97226"/>
                  </a:lnTo>
                  <a:lnTo>
                    <a:pt x="687" y="92893"/>
                  </a:lnTo>
                  <a:lnTo>
                    <a:pt x="12832" y="75617"/>
                  </a:lnTo>
                  <a:lnTo>
                    <a:pt x="39067" y="49989"/>
                  </a:lnTo>
                  <a:lnTo>
                    <a:pt x="87002" y="23062"/>
                  </a:lnTo>
                  <a:lnTo>
                    <a:pt x="107663" y="19218"/>
                  </a:lnTo>
                  <a:lnTo>
                    <a:pt x="149522" y="26283"/>
                  </a:lnTo>
                  <a:lnTo>
                    <a:pt x="167425" y="41707"/>
                  </a:lnTo>
                  <a:lnTo>
                    <a:pt x="192393" y="84148"/>
                  </a:lnTo>
                  <a:lnTo>
                    <a:pt x="207420" y="128666"/>
                  </a:lnTo>
                  <a:lnTo>
                    <a:pt x="208482" y="191359"/>
                  </a:lnTo>
                  <a:lnTo>
                    <a:pt x="202598" y="221919"/>
                  </a:lnTo>
                  <a:lnTo>
                    <a:pt x="167578" y="279670"/>
                  </a:lnTo>
                  <a:lnTo>
                    <a:pt x="138061" y="308903"/>
                  </a:lnTo>
                  <a:lnTo>
                    <a:pt x="114368" y="318614"/>
                  </a:lnTo>
                  <a:lnTo>
                    <a:pt x="101498" y="321204"/>
                  </a:lnTo>
                  <a:lnTo>
                    <a:pt x="77841" y="317843"/>
                  </a:lnTo>
                  <a:lnTo>
                    <a:pt x="66619" y="313671"/>
                  </a:lnTo>
                  <a:lnTo>
                    <a:pt x="57968" y="306210"/>
                  </a:lnTo>
                  <a:lnTo>
                    <a:pt x="45236" y="285442"/>
                  </a:lnTo>
                  <a:lnTo>
                    <a:pt x="41917" y="263734"/>
                  </a:lnTo>
                  <a:lnTo>
                    <a:pt x="42670" y="253031"/>
                  </a:lnTo>
                  <a:lnTo>
                    <a:pt x="46681" y="244727"/>
                  </a:lnTo>
                  <a:lnTo>
                    <a:pt x="60496" y="232380"/>
                  </a:lnTo>
                  <a:lnTo>
                    <a:pt x="99184" y="224442"/>
                  </a:lnTo>
                  <a:lnTo>
                    <a:pt x="147691" y="227678"/>
                  </a:lnTo>
                  <a:lnTo>
                    <a:pt x="206909" y="246488"/>
                  </a:lnTo>
                  <a:lnTo>
                    <a:pt x="25474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232455" y="1916186"/>
            <a:ext cx="231628" cy="157929"/>
            <a:chOff x="4232455" y="1916186"/>
            <a:chExt cx="231628" cy="157929"/>
          </a:xfrm>
        </p:grpSpPr>
        <p:sp>
          <p:nvSpPr>
            <p:cNvPr id="54" name="Freeform 53"/>
            <p:cNvSpPr/>
            <p:nvPr/>
          </p:nvSpPr>
          <p:spPr>
            <a:xfrm>
              <a:off x="4232455" y="1916186"/>
              <a:ext cx="189515" cy="42115"/>
            </a:xfrm>
            <a:custGeom>
              <a:avLst/>
              <a:gdLst/>
              <a:ahLst/>
              <a:cxnLst/>
              <a:rect l="0" t="0" r="0" b="0"/>
              <a:pathLst>
                <a:path w="189515" h="42115">
                  <a:moveTo>
                    <a:pt x="189514" y="0"/>
                  </a:moveTo>
                  <a:lnTo>
                    <a:pt x="133299" y="16789"/>
                  </a:lnTo>
                  <a:lnTo>
                    <a:pt x="77847" y="23333"/>
                  </a:lnTo>
                  <a:lnTo>
                    <a:pt x="17132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95626" y="203200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40901" y="7235"/>
                  </a:lnTo>
                  <a:lnTo>
                    <a:pt x="84678" y="12997"/>
                  </a:lnTo>
                  <a:lnTo>
                    <a:pt x="28165" y="306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935152" y="1495046"/>
            <a:ext cx="2970537" cy="705410"/>
            <a:chOff x="4935152" y="1495046"/>
            <a:chExt cx="2970537" cy="705410"/>
          </a:xfrm>
        </p:grpSpPr>
        <p:sp>
          <p:nvSpPr>
            <p:cNvPr id="57" name="Freeform 56"/>
            <p:cNvSpPr/>
            <p:nvPr/>
          </p:nvSpPr>
          <p:spPr>
            <a:xfrm>
              <a:off x="5306502" y="1547689"/>
              <a:ext cx="20918" cy="652767"/>
            </a:xfrm>
            <a:custGeom>
              <a:avLst/>
              <a:gdLst/>
              <a:ahLst/>
              <a:cxnLst/>
              <a:rect l="0" t="0" r="0" b="0"/>
              <a:pathLst>
                <a:path w="20918" h="652767">
                  <a:moveTo>
                    <a:pt x="20917" y="0"/>
                  </a:moveTo>
                  <a:lnTo>
                    <a:pt x="12584" y="48930"/>
                  </a:lnTo>
                  <a:lnTo>
                    <a:pt x="5233" y="102472"/>
                  </a:lnTo>
                  <a:lnTo>
                    <a:pt x="922" y="158758"/>
                  </a:lnTo>
                  <a:lnTo>
                    <a:pt x="175" y="221994"/>
                  </a:lnTo>
                  <a:lnTo>
                    <a:pt x="0" y="268680"/>
                  </a:lnTo>
                  <a:lnTo>
                    <a:pt x="5491" y="324234"/>
                  </a:lnTo>
                  <a:lnTo>
                    <a:pt x="9421" y="384927"/>
                  </a:lnTo>
                  <a:lnTo>
                    <a:pt x="10198" y="441976"/>
                  </a:lnTo>
                  <a:lnTo>
                    <a:pt x="15940" y="498305"/>
                  </a:lnTo>
                  <a:lnTo>
                    <a:pt x="12698" y="548426"/>
                  </a:lnTo>
                  <a:lnTo>
                    <a:pt x="10845" y="609106"/>
                  </a:lnTo>
                  <a:lnTo>
                    <a:pt x="10389" y="652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35152" y="1600331"/>
              <a:ext cx="339626" cy="371907"/>
            </a:xfrm>
            <a:custGeom>
              <a:avLst/>
              <a:gdLst/>
              <a:ahLst/>
              <a:cxnLst/>
              <a:rect l="0" t="0" r="0" b="0"/>
              <a:pathLst>
                <a:path w="339626" h="371907">
                  <a:moveTo>
                    <a:pt x="339625" y="252684"/>
                  </a:moveTo>
                  <a:lnTo>
                    <a:pt x="317268" y="252684"/>
                  </a:lnTo>
                  <a:lnTo>
                    <a:pt x="255283" y="276403"/>
                  </a:lnTo>
                  <a:lnTo>
                    <a:pt x="204855" y="305592"/>
                  </a:lnTo>
                  <a:lnTo>
                    <a:pt x="147067" y="334593"/>
                  </a:lnTo>
                  <a:lnTo>
                    <a:pt x="86674" y="360967"/>
                  </a:lnTo>
                  <a:lnTo>
                    <a:pt x="55276" y="371855"/>
                  </a:lnTo>
                  <a:lnTo>
                    <a:pt x="45944" y="371906"/>
                  </a:lnTo>
                  <a:lnTo>
                    <a:pt x="29336" y="365723"/>
                  </a:lnTo>
                  <a:lnTo>
                    <a:pt x="17275" y="348937"/>
                  </a:lnTo>
                  <a:lnTo>
                    <a:pt x="0" y="300033"/>
                  </a:lnTo>
                  <a:lnTo>
                    <a:pt x="964" y="236907"/>
                  </a:lnTo>
                  <a:lnTo>
                    <a:pt x="3365" y="186658"/>
                  </a:lnTo>
                  <a:lnTo>
                    <a:pt x="14063" y="124045"/>
                  </a:lnTo>
                  <a:lnTo>
                    <a:pt x="27442" y="61288"/>
                  </a:lnTo>
                  <a:lnTo>
                    <a:pt x="448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22217" y="1758259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189513" y="0"/>
                  </a:moveTo>
                  <a:lnTo>
                    <a:pt x="134426" y="49498"/>
                  </a:lnTo>
                  <a:lnTo>
                    <a:pt x="73751" y="106693"/>
                  </a:lnTo>
                  <a:lnTo>
                    <a:pt x="21266" y="16761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11689" y="1779316"/>
              <a:ext cx="231628" cy="136871"/>
            </a:xfrm>
            <a:custGeom>
              <a:avLst/>
              <a:gdLst/>
              <a:ahLst/>
              <a:cxnLst/>
              <a:rect l="0" t="0" r="0" b="0"/>
              <a:pathLst>
                <a:path w="231628" h="136871">
                  <a:moveTo>
                    <a:pt x="231627" y="136870"/>
                  </a:moveTo>
                  <a:lnTo>
                    <a:pt x="213646" y="121229"/>
                  </a:lnTo>
                  <a:lnTo>
                    <a:pt x="161885" y="96437"/>
                  </a:lnTo>
                  <a:lnTo>
                    <a:pt x="100592" y="62930"/>
                  </a:lnTo>
                  <a:lnTo>
                    <a:pt x="45959" y="28044"/>
                  </a:lnTo>
                  <a:lnTo>
                    <a:pt x="15100" y="62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64497" y="1600331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31586" y="0"/>
                  </a:moveTo>
                  <a:lnTo>
                    <a:pt x="31585" y="48931"/>
                  </a:lnTo>
                  <a:lnTo>
                    <a:pt x="31585" y="99896"/>
                  </a:lnTo>
                  <a:lnTo>
                    <a:pt x="25997" y="163232"/>
                  </a:lnTo>
                  <a:lnTo>
                    <a:pt x="20863" y="216774"/>
                  </a:lnTo>
                  <a:lnTo>
                    <a:pt x="12121" y="278761"/>
                  </a:lnTo>
                  <a:lnTo>
                    <a:pt x="11000" y="336580"/>
                  </a:lnTo>
                  <a:lnTo>
                    <a:pt x="10668" y="394395"/>
                  </a:lnTo>
                  <a:lnTo>
                    <a:pt x="10570" y="448571"/>
                  </a:lnTo>
                  <a:lnTo>
                    <a:pt x="2201" y="50460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79613" y="1589803"/>
              <a:ext cx="316471" cy="413328"/>
            </a:xfrm>
            <a:custGeom>
              <a:avLst/>
              <a:gdLst/>
              <a:ahLst/>
              <a:cxnLst/>
              <a:rect l="0" t="0" r="0" b="0"/>
              <a:pathLst>
                <a:path w="316471" h="413328">
                  <a:moveTo>
                    <a:pt x="316470" y="221098"/>
                  </a:moveTo>
                  <a:lnTo>
                    <a:pt x="255596" y="263760"/>
                  </a:lnTo>
                  <a:lnTo>
                    <a:pt x="202865" y="306785"/>
                  </a:lnTo>
                  <a:lnTo>
                    <a:pt x="142715" y="358161"/>
                  </a:lnTo>
                  <a:lnTo>
                    <a:pt x="95234" y="390545"/>
                  </a:lnTo>
                  <a:lnTo>
                    <a:pt x="42008" y="409420"/>
                  </a:lnTo>
                  <a:lnTo>
                    <a:pt x="28211" y="413327"/>
                  </a:lnTo>
                  <a:lnTo>
                    <a:pt x="17842" y="412422"/>
                  </a:lnTo>
                  <a:lnTo>
                    <a:pt x="9760" y="408309"/>
                  </a:lnTo>
                  <a:lnTo>
                    <a:pt x="3202" y="402057"/>
                  </a:lnTo>
                  <a:lnTo>
                    <a:pt x="0" y="393210"/>
                  </a:lnTo>
                  <a:lnTo>
                    <a:pt x="1082" y="358402"/>
                  </a:lnTo>
                  <a:lnTo>
                    <a:pt x="11929" y="304718"/>
                  </a:lnTo>
                  <a:lnTo>
                    <a:pt x="30925" y="249054"/>
                  </a:lnTo>
                  <a:lnTo>
                    <a:pt x="44821" y="195846"/>
                  </a:lnTo>
                  <a:lnTo>
                    <a:pt x="50758" y="141217"/>
                  </a:lnTo>
                  <a:lnTo>
                    <a:pt x="59999" y="85996"/>
                  </a:lnTo>
                  <a:lnTo>
                    <a:pt x="63037" y="34361"/>
                  </a:lnTo>
                  <a:lnTo>
                    <a:pt x="637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96165" y="172667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3" y="8333"/>
                  </a:lnTo>
                  <a:lnTo>
                    <a:pt x="116080" y="10095"/>
                  </a:lnTo>
                  <a:lnTo>
                    <a:pt x="56898" y="10443"/>
                  </a:lnTo>
                  <a:lnTo>
                    <a:pt x="18939" y="11673"/>
                  </a:lnTo>
                  <a:lnTo>
                    <a:pt x="12626" y="1363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96165" y="1821430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51111" y="0"/>
                  </a:lnTo>
                  <a:lnTo>
                    <a:pt x="91981" y="0"/>
                  </a:lnTo>
                  <a:lnTo>
                    <a:pt x="375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12062" y="1495046"/>
              <a:ext cx="31586" cy="579069"/>
            </a:xfrm>
            <a:custGeom>
              <a:avLst/>
              <a:gdLst/>
              <a:ahLst/>
              <a:cxnLst/>
              <a:rect l="0" t="0" r="0" b="0"/>
              <a:pathLst>
                <a:path w="31586" h="579069">
                  <a:moveTo>
                    <a:pt x="31585" y="0"/>
                  </a:moveTo>
                  <a:lnTo>
                    <a:pt x="31585" y="52051"/>
                  </a:lnTo>
                  <a:lnTo>
                    <a:pt x="31585" y="108229"/>
                  </a:lnTo>
                  <a:lnTo>
                    <a:pt x="28466" y="163089"/>
                  </a:lnTo>
                  <a:lnTo>
                    <a:pt x="23252" y="218339"/>
                  </a:lnTo>
                  <a:lnTo>
                    <a:pt x="21707" y="277213"/>
                  </a:lnTo>
                  <a:lnTo>
                    <a:pt x="21250" y="333651"/>
                  </a:lnTo>
                  <a:lnTo>
                    <a:pt x="17995" y="389758"/>
                  </a:lnTo>
                  <a:lnTo>
                    <a:pt x="6414" y="440158"/>
                  </a:lnTo>
                  <a:lnTo>
                    <a:pt x="1900" y="489946"/>
                  </a:lnTo>
                  <a:lnTo>
                    <a:pt x="563" y="543562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04135" y="1505575"/>
              <a:ext cx="301554" cy="576108"/>
            </a:xfrm>
            <a:custGeom>
              <a:avLst/>
              <a:gdLst/>
              <a:ahLst/>
              <a:cxnLst/>
              <a:rect l="0" t="0" r="0" b="0"/>
              <a:pathLst>
                <a:path w="301554" h="576108">
                  <a:moveTo>
                    <a:pt x="176424" y="0"/>
                  </a:moveTo>
                  <a:lnTo>
                    <a:pt x="147116" y="34897"/>
                  </a:lnTo>
                  <a:lnTo>
                    <a:pt x="113090" y="89878"/>
                  </a:lnTo>
                  <a:lnTo>
                    <a:pt x="92148" y="123726"/>
                  </a:lnTo>
                  <a:lnTo>
                    <a:pt x="71125" y="170800"/>
                  </a:lnTo>
                  <a:lnTo>
                    <a:pt x="48649" y="227930"/>
                  </a:lnTo>
                  <a:lnTo>
                    <a:pt x="29299" y="283782"/>
                  </a:lnTo>
                  <a:lnTo>
                    <a:pt x="11514" y="340357"/>
                  </a:lnTo>
                  <a:lnTo>
                    <a:pt x="2130" y="393694"/>
                  </a:lnTo>
                  <a:lnTo>
                    <a:pt x="0" y="451612"/>
                  </a:lnTo>
                  <a:lnTo>
                    <a:pt x="7427" y="498279"/>
                  </a:lnTo>
                  <a:lnTo>
                    <a:pt x="17867" y="523274"/>
                  </a:lnTo>
                  <a:lnTo>
                    <a:pt x="42487" y="551487"/>
                  </a:lnTo>
                  <a:lnTo>
                    <a:pt x="72008" y="569075"/>
                  </a:lnTo>
                  <a:lnTo>
                    <a:pt x="108572" y="576107"/>
                  </a:lnTo>
                  <a:lnTo>
                    <a:pt x="154630" y="567012"/>
                  </a:lnTo>
                  <a:lnTo>
                    <a:pt x="211850" y="535742"/>
                  </a:lnTo>
                  <a:lnTo>
                    <a:pt x="240083" y="510728"/>
                  </a:lnTo>
                  <a:lnTo>
                    <a:pt x="283784" y="448887"/>
                  </a:lnTo>
                  <a:lnTo>
                    <a:pt x="296622" y="411944"/>
                  </a:lnTo>
                  <a:lnTo>
                    <a:pt x="301553" y="357538"/>
                  </a:lnTo>
                  <a:lnTo>
                    <a:pt x="299887" y="330871"/>
                  </a:lnTo>
                  <a:lnTo>
                    <a:pt x="291348" y="307321"/>
                  </a:lnTo>
                  <a:lnTo>
                    <a:pt x="283456" y="298467"/>
                  </a:lnTo>
                  <a:lnTo>
                    <a:pt x="262208" y="285510"/>
                  </a:lnTo>
                  <a:lnTo>
                    <a:pt x="212760" y="277228"/>
                  </a:lnTo>
                  <a:lnTo>
                    <a:pt x="183215" y="281530"/>
                  </a:lnTo>
                  <a:lnTo>
                    <a:pt x="149970" y="297106"/>
                  </a:lnTo>
                  <a:lnTo>
                    <a:pt x="86509" y="345447"/>
                  </a:lnTo>
                  <a:lnTo>
                    <a:pt x="5008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133852" y="2821637"/>
            <a:ext cx="4415754" cy="822200"/>
            <a:chOff x="3133852" y="2821637"/>
            <a:chExt cx="4415754" cy="822200"/>
          </a:xfrm>
        </p:grpSpPr>
        <p:sp>
          <p:nvSpPr>
            <p:cNvPr id="68" name="Freeform 67"/>
            <p:cNvSpPr/>
            <p:nvPr/>
          </p:nvSpPr>
          <p:spPr>
            <a:xfrm>
              <a:off x="3133852" y="2998435"/>
              <a:ext cx="424781" cy="645402"/>
            </a:xfrm>
            <a:custGeom>
              <a:avLst/>
              <a:gdLst/>
              <a:ahLst/>
              <a:cxnLst/>
              <a:rect l="0" t="0" r="0" b="0"/>
              <a:pathLst>
                <a:path w="424781" h="645402">
                  <a:moveTo>
                    <a:pt x="77339" y="23243"/>
                  </a:moveTo>
                  <a:lnTo>
                    <a:pt x="59381" y="84354"/>
                  </a:lnTo>
                  <a:lnTo>
                    <a:pt x="42190" y="138785"/>
                  </a:lnTo>
                  <a:lnTo>
                    <a:pt x="15593" y="202204"/>
                  </a:lnTo>
                  <a:lnTo>
                    <a:pt x="10439" y="204552"/>
                  </a:lnTo>
                  <a:lnTo>
                    <a:pt x="5833" y="201437"/>
                  </a:lnTo>
                  <a:lnTo>
                    <a:pt x="1592" y="194682"/>
                  </a:lnTo>
                  <a:lnTo>
                    <a:pt x="0" y="177817"/>
                  </a:lnTo>
                  <a:lnTo>
                    <a:pt x="11566" y="120851"/>
                  </a:lnTo>
                  <a:lnTo>
                    <a:pt x="28326" y="65733"/>
                  </a:lnTo>
                  <a:lnTo>
                    <a:pt x="44360" y="39472"/>
                  </a:lnTo>
                  <a:lnTo>
                    <a:pt x="63928" y="16874"/>
                  </a:lnTo>
                  <a:lnTo>
                    <a:pt x="95722" y="949"/>
                  </a:lnTo>
                  <a:lnTo>
                    <a:pt x="140368" y="0"/>
                  </a:lnTo>
                  <a:lnTo>
                    <a:pt x="167353" y="10573"/>
                  </a:lnTo>
                  <a:lnTo>
                    <a:pt x="199156" y="36257"/>
                  </a:lnTo>
                  <a:lnTo>
                    <a:pt x="230863" y="81966"/>
                  </a:lnTo>
                  <a:lnTo>
                    <a:pt x="258487" y="142121"/>
                  </a:lnTo>
                  <a:lnTo>
                    <a:pt x="276422" y="196464"/>
                  </a:lnTo>
                  <a:lnTo>
                    <a:pt x="284506" y="248873"/>
                  </a:lnTo>
                  <a:lnTo>
                    <a:pt x="286901" y="308855"/>
                  </a:lnTo>
                  <a:lnTo>
                    <a:pt x="284491" y="371081"/>
                  </a:lnTo>
                  <a:lnTo>
                    <a:pt x="276368" y="433973"/>
                  </a:lnTo>
                  <a:lnTo>
                    <a:pt x="263433" y="493941"/>
                  </a:lnTo>
                  <a:lnTo>
                    <a:pt x="244782" y="545635"/>
                  </a:lnTo>
                  <a:lnTo>
                    <a:pt x="217519" y="593845"/>
                  </a:lnTo>
                  <a:lnTo>
                    <a:pt x="179479" y="633244"/>
                  </a:lnTo>
                  <a:lnTo>
                    <a:pt x="169999" y="640480"/>
                  </a:lnTo>
                  <a:lnTo>
                    <a:pt x="146987" y="645401"/>
                  </a:lnTo>
                  <a:lnTo>
                    <a:pt x="122332" y="642519"/>
                  </a:lnTo>
                  <a:lnTo>
                    <a:pt x="99676" y="633439"/>
                  </a:lnTo>
                  <a:lnTo>
                    <a:pt x="72779" y="609585"/>
                  </a:lnTo>
                  <a:lnTo>
                    <a:pt x="63614" y="587216"/>
                  </a:lnTo>
                  <a:lnTo>
                    <a:pt x="57731" y="529139"/>
                  </a:lnTo>
                  <a:lnTo>
                    <a:pt x="63165" y="505059"/>
                  </a:lnTo>
                  <a:lnTo>
                    <a:pt x="67890" y="495362"/>
                  </a:lnTo>
                  <a:lnTo>
                    <a:pt x="85618" y="478349"/>
                  </a:lnTo>
                  <a:lnTo>
                    <a:pt x="129537" y="453952"/>
                  </a:lnTo>
                  <a:lnTo>
                    <a:pt x="167025" y="447219"/>
                  </a:lnTo>
                  <a:lnTo>
                    <a:pt x="207768" y="450813"/>
                  </a:lnTo>
                  <a:lnTo>
                    <a:pt x="232404" y="462449"/>
                  </a:lnTo>
                  <a:lnTo>
                    <a:pt x="288702" y="501311"/>
                  </a:lnTo>
                  <a:lnTo>
                    <a:pt x="349567" y="544644"/>
                  </a:lnTo>
                  <a:lnTo>
                    <a:pt x="400404" y="577935"/>
                  </a:lnTo>
                  <a:lnTo>
                    <a:pt x="424780" y="591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20543" y="2821637"/>
              <a:ext cx="187619" cy="312818"/>
            </a:xfrm>
            <a:custGeom>
              <a:avLst/>
              <a:gdLst/>
              <a:ahLst/>
              <a:cxnLst/>
              <a:rect l="0" t="0" r="0" b="0"/>
              <a:pathLst>
                <a:path w="187619" h="312818">
                  <a:moveTo>
                    <a:pt x="74918" y="0"/>
                  </a:moveTo>
                  <a:lnTo>
                    <a:pt x="25419" y="59593"/>
                  </a:lnTo>
                  <a:lnTo>
                    <a:pt x="4620" y="80698"/>
                  </a:lnTo>
                  <a:lnTo>
                    <a:pt x="1146" y="81875"/>
                  </a:lnTo>
                  <a:lnTo>
                    <a:pt x="0" y="79150"/>
                  </a:lnTo>
                  <a:lnTo>
                    <a:pt x="406" y="73824"/>
                  </a:lnTo>
                  <a:lnTo>
                    <a:pt x="7097" y="61666"/>
                  </a:lnTo>
                  <a:lnTo>
                    <a:pt x="12156" y="55149"/>
                  </a:lnTo>
                  <a:lnTo>
                    <a:pt x="59760" y="23015"/>
                  </a:lnTo>
                  <a:lnTo>
                    <a:pt x="80659" y="16078"/>
                  </a:lnTo>
                  <a:lnTo>
                    <a:pt x="92784" y="14228"/>
                  </a:lnTo>
                  <a:lnTo>
                    <a:pt x="115614" y="18412"/>
                  </a:lnTo>
                  <a:lnTo>
                    <a:pt x="126615" y="22803"/>
                  </a:lnTo>
                  <a:lnTo>
                    <a:pt x="132779" y="29240"/>
                  </a:lnTo>
                  <a:lnTo>
                    <a:pt x="135719" y="37041"/>
                  </a:lnTo>
                  <a:lnTo>
                    <a:pt x="137621" y="80366"/>
                  </a:lnTo>
                  <a:lnTo>
                    <a:pt x="131642" y="100449"/>
                  </a:lnTo>
                  <a:lnTo>
                    <a:pt x="120016" y="117174"/>
                  </a:lnTo>
                  <a:lnTo>
                    <a:pt x="93739" y="138573"/>
                  </a:lnTo>
                  <a:lnTo>
                    <a:pt x="73924" y="148546"/>
                  </a:lnTo>
                  <a:lnTo>
                    <a:pt x="69576" y="149333"/>
                  </a:lnTo>
                  <a:lnTo>
                    <a:pt x="69017" y="147519"/>
                  </a:lnTo>
                  <a:lnTo>
                    <a:pt x="70984" y="143969"/>
                  </a:lnTo>
                  <a:lnTo>
                    <a:pt x="88767" y="140026"/>
                  </a:lnTo>
                  <a:lnTo>
                    <a:pt x="125425" y="140925"/>
                  </a:lnTo>
                  <a:lnTo>
                    <a:pt x="146498" y="146861"/>
                  </a:lnTo>
                  <a:lnTo>
                    <a:pt x="163663" y="157298"/>
                  </a:lnTo>
                  <a:lnTo>
                    <a:pt x="175971" y="172856"/>
                  </a:lnTo>
                  <a:lnTo>
                    <a:pt x="184171" y="192638"/>
                  </a:lnTo>
                  <a:lnTo>
                    <a:pt x="187618" y="230083"/>
                  </a:lnTo>
                  <a:lnTo>
                    <a:pt x="184278" y="257067"/>
                  </a:lnTo>
                  <a:lnTo>
                    <a:pt x="172656" y="278419"/>
                  </a:lnTo>
                  <a:lnTo>
                    <a:pt x="155792" y="294537"/>
                  </a:lnTo>
                  <a:lnTo>
                    <a:pt x="136598" y="305600"/>
                  </a:lnTo>
                  <a:lnTo>
                    <a:pt x="100473" y="312817"/>
                  </a:lnTo>
                  <a:lnTo>
                    <a:pt x="50164" y="307121"/>
                  </a:lnTo>
                  <a:lnTo>
                    <a:pt x="3280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21886" y="313749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0663" y="11453"/>
                  </a:lnTo>
                  <a:lnTo>
                    <a:pt x="51273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64000" y="3213386"/>
              <a:ext cx="168456" cy="29392"/>
            </a:xfrm>
            <a:custGeom>
              <a:avLst/>
              <a:gdLst/>
              <a:ahLst/>
              <a:cxnLst/>
              <a:rect l="0" t="0" r="0" b="0"/>
              <a:pathLst>
                <a:path w="168456" h="29392">
                  <a:moveTo>
                    <a:pt x="168455" y="8334"/>
                  </a:moveTo>
                  <a:lnTo>
                    <a:pt x="130978" y="0"/>
                  </a:lnTo>
                  <a:lnTo>
                    <a:pt x="96130" y="1575"/>
                  </a:lnTo>
                  <a:lnTo>
                    <a:pt x="36229" y="21915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06197" y="2929786"/>
              <a:ext cx="421140" cy="599563"/>
            </a:xfrm>
            <a:custGeom>
              <a:avLst/>
              <a:gdLst/>
              <a:ahLst/>
              <a:cxnLst/>
              <a:rect l="0" t="0" r="0" b="0"/>
              <a:pathLst>
                <a:path w="421140" h="599563">
                  <a:moveTo>
                    <a:pt x="0" y="123478"/>
                  </a:moveTo>
                  <a:lnTo>
                    <a:pt x="20243" y="79515"/>
                  </a:lnTo>
                  <a:lnTo>
                    <a:pt x="47326" y="40055"/>
                  </a:lnTo>
                  <a:lnTo>
                    <a:pt x="75243" y="17132"/>
                  </a:lnTo>
                  <a:lnTo>
                    <a:pt x="95442" y="6803"/>
                  </a:lnTo>
                  <a:lnTo>
                    <a:pt x="137723" y="0"/>
                  </a:lnTo>
                  <a:lnTo>
                    <a:pt x="181707" y="3574"/>
                  </a:lnTo>
                  <a:lnTo>
                    <a:pt x="207100" y="15205"/>
                  </a:lnTo>
                  <a:lnTo>
                    <a:pt x="265103" y="63164"/>
                  </a:lnTo>
                  <a:lnTo>
                    <a:pt x="300110" y="102985"/>
                  </a:lnTo>
                  <a:lnTo>
                    <a:pt x="329126" y="165641"/>
                  </a:lnTo>
                  <a:lnTo>
                    <a:pt x="350882" y="228767"/>
                  </a:lnTo>
                  <a:lnTo>
                    <a:pt x="355869" y="277117"/>
                  </a:lnTo>
                  <a:lnTo>
                    <a:pt x="363619" y="332291"/>
                  </a:lnTo>
                  <a:lnTo>
                    <a:pt x="356312" y="390156"/>
                  </a:lnTo>
                  <a:lnTo>
                    <a:pt x="343603" y="446386"/>
                  </a:lnTo>
                  <a:lnTo>
                    <a:pt x="328658" y="490119"/>
                  </a:lnTo>
                  <a:lnTo>
                    <a:pt x="282466" y="552769"/>
                  </a:lnTo>
                  <a:lnTo>
                    <a:pt x="252149" y="583688"/>
                  </a:lnTo>
                  <a:lnTo>
                    <a:pt x="231389" y="596297"/>
                  </a:lnTo>
                  <a:lnTo>
                    <a:pt x="210464" y="599562"/>
                  </a:lnTo>
                  <a:lnTo>
                    <a:pt x="162845" y="592126"/>
                  </a:lnTo>
                  <a:lnTo>
                    <a:pt x="153017" y="586818"/>
                  </a:lnTo>
                  <a:lnTo>
                    <a:pt x="138977" y="571562"/>
                  </a:lnTo>
                  <a:lnTo>
                    <a:pt x="124496" y="543243"/>
                  </a:lnTo>
                  <a:lnTo>
                    <a:pt x="122792" y="519830"/>
                  </a:lnTo>
                  <a:lnTo>
                    <a:pt x="131230" y="472261"/>
                  </a:lnTo>
                  <a:lnTo>
                    <a:pt x="146377" y="445320"/>
                  </a:lnTo>
                  <a:lnTo>
                    <a:pt x="171272" y="422519"/>
                  </a:lnTo>
                  <a:lnTo>
                    <a:pt x="197003" y="414312"/>
                  </a:lnTo>
                  <a:lnTo>
                    <a:pt x="255593" y="409044"/>
                  </a:lnTo>
                  <a:lnTo>
                    <a:pt x="312227" y="423644"/>
                  </a:lnTo>
                  <a:lnTo>
                    <a:pt x="365354" y="439007"/>
                  </a:lnTo>
                  <a:lnTo>
                    <a:pt x="421139" y="460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58963" y="3200663"/>
              <a:ext cx="126344" cy="115814"/>
            </a:xfrm>
            <a:custGeom>
              <a:avLst/>
              <a:gdLst/>
              <a:ahLst/>
              <a:cxnLst/>
              <a:rect l="0" t="0" r="0" b="0"/>
              <a:pathLst>
                <a:path w="126344" h="115814">
                  <a:moveTo>
                    <a:pt x="126343" y="0"/>
                  </a:moveTo>
                  <a:lnTo>
                    <a:pt x="70683" y="52539"/>
                  </a:lnTo>
                  <a:lnTo>
                    <a:pt x="44340" y="76788"/>
                  </a:lnTo>
                  <a:lnTo>
                    <a:pt x="21717" y="9996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69492" y="3190134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147399" y="189513"/>
                  </a:moveTo>
                  <a:lnTo>
                    <a:pt x="118091" y="130897"/>
                  </a:lnTo>
                  <a:lnTo>
                    <a:pt x="60565" y="69698"/>
                  </a:lnTo>
                  <a:lnTo>
                    <a:pt x="8488" y="91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85347" y="3024386"/>
              <a:ext cx="368498" cy="495116"/>
            </a:xfrm>
            <a:custGeom>
              <a:avLst/>
              <a:gdLst/>
              <a:ahLst/>
              <a:cxnLst/>
              <a:rect l="0" t="0" r="0" b="0"/>
              <a:pathLst>
                <a:path w="368498" h="495116">
                  <a:moveTo>
                    <a:pt x="0" y="81520"/>
                  </a:moveTo>
                  <a:lnTo>
                    <a:pt x="0" y="59164"/>
                  </a:lnTo>
                  <a:lnTo>
                    <a:pt x="3509" y="50238"/>
                  </a:lnTo>
                  <a:lnTo>
                    <a:pt x="16768" y="34082"/>
                  </a:lnTo>
                  <a:lnTo>
                    <a:pt x="43962" y="17422"/>
                  </a:lnTo>
                  <a:lnTo>
                    <a:pt x="86933" y="2482"/>
                  </a:lnTo>
                  <a:lnTo>
                    <a:pt x="130393" y="0"/>
                  </a:lnTo>
                  <a:lnTo>
                    <a:pt x="167706" y="7323"/>
                  </a:lnTo>
                  <a:lnTo>
                    <a:pt x="205538" y="24961"/>
                  </a:lnTo>
                  <a:lnTo>
                    <a:pt x="240468" y="61769"/>
                  </a:lnTo>
                  <a:lnTo>
                    <a:pt x="269898" y="108425"/>
                  </a:lnTo>
                  <a:lnTo>
                    <a:pt x="280011" y="148893"/>
                  </a:lnTo>
                  <a:lnTo>
                    <a:pt x="277419" y="196109"/>
                  </a:lnTo>
                  <a:lnTo>
                    <a:pt x="269242" y="247144"/>
                  </a:lnTo>
                  <a:lnTo>
                    <a:pt x="255998" y="302319"/>
                  </a:lnTo>
                  <a:lnTo>
                    <a:pt x="244437" y="346724"/>
                  </a:lnTo>
                  <a:lnTo>
                    <a:pt x="207866" y="409047"/>
                  </a:lnTo>
                  <a:lnTo>
                    <a:pt x="167922" y="457523"/>
                  </a:lnTo>
                  <a:lnTo>
                    <a:pt x="136712" y="482007"/>
                  </a:lnTo>
                  <a:lnTo>
                    <a:pt x="115743" y="492701"/>
                  </a:lnTo>
                  <a:lnTo>
                    <a:pt x="94725" y="495115"/>
                  </a:lnTo>
                  <a:lnTo>
                    <a:pt x="74855" y="491118"/>
                  </a:lnTo>
                  <a:lnTo>
                    <a:pt x="58225" y="481543"/>
                  </a:lnTo>
                  <a:lnTo>
                    <a:pt x="35709" y="457409"/>
                  </a:lnTo>
                  <a:lnTo>
                    <a:pt x="19809" y="428031"/>
                  </a:lnTo>
                  <a:lnTo>
                    <a:pt x="17772" y="407490"/>
                  </a:lnTo>
                  <a:lnTo>
                    <a:pt x="25997" y="365708"/>
                  </a:lnTo>
                  <a:lnTo>
                    <a:pt x="31370" y="357546"/>
                  </a:lnTo>
                  <a:lnTo>
                    <a:pt x="75057" y="326331"/>
                  </a:lnTo>
                  <a:lnTo>
                    <a:pt x="111276" y="317053"/>
                  </a:lnTo>
                  <a:lnTo>
                    <a:pt x="162822" y="319894"/>
                  </a:lnTo>
                  <a:lnTo>
                    <a:pt x="219076" y="331334"/>
                  </a:lnTo>
                  <a:lnTo>
                    <a:pt x="274035" y="347979"/>
                  </a:lnTo>
                  <a:lnTo>
                    <a:pt x="334394" y="370680"/>
                  </a:lnTo>
                  <a:lnTo>
                    <a:pt x="368497" y="376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32829" y="3232248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0"/>
                  </a:moveTo>
                  <a:lnTo>
                    <a:pt x="103436" y="20244"/>
                  </a:lnTo>
                  <a:lnTo>
                    <a:pt x="63975" y="47326"/>
                  </a:lnTo>
                  <a:lnTo>
                    <a:pt x="13900" y="9842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64414" y="3200663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126342"/>
                  </a:moveTo>
                  <a:lnTo>
                    <a:pt x="74653" y="102295"/>
                  </a:lnTo>
                  <a:lnTo>
                    <a:pt x="31230" y="412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27627" y="3038106"/>
              <a:ext cx="389555" cy="433497"/>
            </a:xfrm>
            <a:custGeom>
              <a:avLst/>
              <a:gdLst/>
              <a:ahLst/>
              <a:cxnLst/>
              <a:rect l="0" t="0" r="0" b="0"/>
              <a:pathLst>
                <a:path w="389555" h="433497">
                  <a:moveTo>
                    <a:pt x="0" y="46743"/>
                  </a:moveTo>
                  <a:lnTo>
                    <a:pt x="17981" y="31102"/>
                  </a:lnTo>
                  <a:lnTo>
                    <a:pt x="75524" y="8306"/>
                  </a:lnTo>
                  <a:lnTo>
                    <a:pt x="113884" y="0"/>
                  </a:lnTo>
                  <a:lnTo>
                    <a:pt x="141082" y="1792"/>
                  </a:lnTo>
                  <a:lnTo>
                    <a:pt x="162529" y="9607"/>
                  </a:lnTo>
                  <a:lnTo>
                    <a:pt x="200950" y="33689"/>
                  </a:lnTo>
                  <a:lnTo>
                    <a:pt x="226307" y="65232"/>
                  </a:lnTo>
                  <a:lnTo>
                    <a:pt x="254666" y="117812"/>
                  </a:lnTo>
                  <a:lnTo>
                    <a:pt x="269626" y="173259"/>
                  </a:lnTo>
                  <a:lnTo>
                    <a:pt x="272929" y="234860"/>
                  </a:lnTo>
                  <a:lnTo>
                    <a:pt x="265175" y="287713"/>
                  </a:lnTo>
                  <a:lnTo>
                    <a:pt x="249258" y="342000"/>
                  </a:lnTo>
                  <a:lnTo>
                    <a:pt x="235953" y="367482"/>
                  </a:lnTo>
                  <a:lnTo>
                    <a:pt x="194285" y="410526"/>
                  </a:lnTo>
                  <a:lnTo>
                    <a:pt x="166750" y="426842"/>
                  </a:lnTo>
                  <a:lnTo>
                    <a:pt x="130775" y="433496"/>
                  </a:lnTo>
                  <a:lnTo>
                    <a:pt x="90481" y="429878"/>
                  </a:lnTo>
                  <a:lnTo>
                    <a:pt x="69069" y="421356"/>
                  </a:lnTo>
                  <a:lnTo>
                    <a:pt x="36260" y="396821"/>
                  </a:lnTo>
                  <a:lnTo>
                    <a:pt x="27814" y="377029"/>
                  </a:lnTo>
                  <a:lnTo>
                    <a:pt x="25230" y="353804"/>
                  </a:lnTo>
                  <a:lnTo>
                    <a:pt x="27980" y="331784"/>
                  </a:lnTo>
                  <a:lnTo>
                    <a:pt x="36222" y="313418"/>
                  </a:lnTo>
                  <a:lnTo>
                    <a:pt x="60577" y="282564"/>
                  </a:lnTo>
                  <a:lnTo>
                    <a:pt x="86579" y="266615"/>
                  </a:lnTo>
                  <a:lnTo>
                    <a:pt x="143617" y="259151"/>
                  </a:lnTo>
                  <a:lnTo>
                    <a:pt x="204970" y="260796"/>
                  </a:lnTo>
                  <a:lnTo>
                    <a:pt x="263645" y="275319"/>
                  </a:lnTo>
                  <a:lnTo>
                    <a:pt x="324823" y="292469"/>
                  </a:lnTo>
                  <a:lnTo>
                    <a:pt x="372581" y="306844"/>
                  </a:lnTo>
                  <a:lnTo>
                    <a:pt x="389554" y="309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59337" y="315854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99046" y="5589"/>
                  </a:lnTo>
                  <a:lnTo>
                    <a:pt x="81454" y="5214"/>
                  </a:lnTo>
                  <a:lnTo>
                    <a:pt x="60768" y="3487"/>
                  </a:lnTo>
                  <a:lnTo>
                    <a:pt x="26324" y="90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69865" y="322172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09039" y="2921130"/>
              <a:ext cx="240567" cy="527285"/>
            </a:xfrm>
            <a:custGeom>
              <a:avLst/>
              <a:gdLst/>
              <a:ahLst/>
              <a:cxnLst/>
              <a:rect l="0" t="0" r="0" b="0"/>
              <a:pathLst>
                <a:path w="240567" h="527285">
                  <a:moveTo>
                    <a:pt x="197780" y="216362"/>
                  </a:moveTo>
                  <a:lnTo>
                    <a:pt x="181012" y="221951"/>
                  </a:lnTo>
                  <a:lnTo>
                    <a:pt x="166541" y="234054"/>
                  </a:lnTo>
                  <a:lnTo>
                    <a:pt x="112658" y="285476"/>
                  </a:lnTo>
                  <a:lnTo>
                    <a:pt x="76851" y="336859"/>
                  </a:lnTo>
                  <a:lnTo>
                    <a:pt x="48417" y="390899"/>
                  </a:lnTo>
                  <a:lnTo>
                    <a:pt x="26479" y="452992"/>
                  </a:lnTo>
                  <a:lnTo>
                    <a:pt x="21071" y="494055"/>
                  </a:lnTo>
                  <a:lnTo>
                    <a:pt x="23822" y="504436"/>
                  </a:lnTo>
                  <a:lnTo>
                    <a:pt x="29165" y="512527"/>
                  </a:lnTo>
                  <a:lnTo>
                    <a:pt x="36237" y="519090"/>
                  </a:lnTo>
                  <a:lnTo>
                    <a:pt x="59692" y="526382"/>
                  </a:lnTo>
                  <a:lnTo>
                    <a:pt x="86104" y="527284"/>
                  </a:lnTo>
                  <a:lnTo>
                    <a:pt x="105642" y="519886"/>
                  </a:lnTo>
                  <a:lnTo>
                    <a:pt x="129796" y="496978"/>
                  </a:lnTo>
                  <a:lnTo>
                    <a:pt x="146180" y="467963"/>
                  </a:lnTo>
                  <a:lnTo>
                    <a:pt x="158444" y="431551"/>
                  </a:lnTo>
                  <a:lnTo>
                    <a:pt x="159630" y="407928"/>
                  </a:lnTo>
                  <a:lnTo>
                    <a:pt x="150859" y="364167"/>
                  </a:lnTo>
                  <a:lnTo>
                    <a:pt x="122985" y="302838"/>
                  </a:lnTo>
                  <a:lnTo>
                    <a:pt x="81870" y="242830"/>
                  </a:lnTo>
                  <a:lnTo>
                    <a:pt x="46859" y="184319"/>
                  </a:lnTo>
                  <a:lnTo>
                    <a:pt x="17364" y="123163"/>
                  </a:lnTo>
                  <a:lnTo>
                    <a:pt x="2828" y="71393"/>
                  </a:lnTo>
                  <a:lnTo>
                    <a:pt x="0" y="43917"/>
                  </a:lnTo>
                  <a:lnTo>
                    <a:pt x="2755" y="32378"/>
                  </a:lnTo>
                  <a:lnTo>
                    <a:pt x="15176" y="13319"/>
                  </a:lnTo>
                  <a:lnTo>
                    <a:pt x="35514" y="3288"/>
                  </a:lnTo>
                  <a:lnTo>
                    <a:pt x="60150" y="0"/>
                  </a:lnTo>
                  <a:lnTo>
                    <a:pt x="122363" y="10387"/>
                  </a:lnTo>
                  <a:lnTo>
                    <a:pt x="173091" y="33129"/>
                  </a:lnTo>
                  <a:lnTo>
                    <a:pt x="215000" y="70204"/>
                  </a:lnTo>
                  <a:lnTo>
                    <a:pt x="230000" y="91741"/>
                  </a:lnTo>
                  <a:lnTo>
                    <a:pt x="240566" y="116911"/>
                  </a:lnTo>
                  <a:lnTo>
                    <a:pt x="239802" y="143696"/>
                  </a:lnTo>
                  <a:lnTo>
                    <a:pt x="218837" y="205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430341" y="932890"/>
            <a:ext cx="475732" cy="799332"/>
          </a:xfrm>
          <a:custGeom>
            <a:avLst/>
            <a:gdLst/>
            <a:ahLst/>
            <a:cxnLst/>
            <a:rect l="0" t="0" r="0" b="0"/>
            <a:pathLst>
              <a:path w="475732" h="799332">
                <a:moveTo>
                  <a:pt x="65120" y="56788"/>
                </a:moveTo>
                <a:lnTo>
                  <a:pt x="53942" y="73556"/>
                </a:lnTo>
                <a:lnTo>
                  <a:pt x="39125" y="129114"/>
                </a:lnTo>
                <a:lnTo>
                  <a:pt x="9849" y="190419"/>
                </a:lnTo>
                <a:lnTo>
                  <a:pt x="3706" y="198518"/>
                </a:lnTo>
                <a:lnTo>
                  <a:pt x="780" y="199238"/>
                </a:lnTo>
                <a:lnTo>
                  <a:pt x="0" y="195038"/>
                </a:lnTo>
                <a:lnTo>
                  <a:pt x="13230" y="131880"/>
                </a:lnTo>
                <a:lnTo>
                  <a:pt x="31294" y="78029"/>
                </a:lnTo>
                <a:lnTo>
                  <a:pt x="42677" y="56870"/>
                </a:lnTo>
                <a:lnTo>
                  <a:pt x="73418" y="30816"/>
                </a:lnTo>
                <a:lnTo>
                  <a:pt x="131117" y="5347"/>
                </a:lnTo>
                <a:lnTo>
                  <a:pt x="157623" y="0"/>
                </a:lnTo>
                <a:lnTo>
                  <a:pt x="209647" y="6100"/>
                </a:lnTo>
                <a:lnTo>
                  <a:pt x="231130" y="13203"/>
                </a:lnTo>
                <a:lnTo>
                  <a:pt x="248476" y="24159"/>
                </a:lnTo>
                <a:lnTo>
                  <a:pt x="298594" y="84267"/>
                </a:lnTo>
                <a:lnTo>
                  <a:pt x="322415" y="146488"/>
                </a:lnTo>
                <a:lnTo>
                  <a:pt x="334638" y="200089"/>
                </a:lnTo>
                <a:lnTo>
                  <a:pt x="342053" y="243700"/>
                </a:lnTo>
                <a:lnTo>
                  <a:pt x="346129" y="287259"/>
                </a:lnTo>
                <a:lnTo>
                  <a:pt x="347940" y="331185"/>
                </a:lnTo>
                <a:lnTo>
                  <a:pt x="348745" y="378004"/>
                </a:lnTo>
                <a:lnTo>
                  <a:pt x="345983" y="422989"/>
                </a:lnTo>
                <a:lnTo>
                  <a:pt x="340971" y="481537"/>
                </a:lnTo>
                <a:lnTo>
                  <a:pt x="333688" y="537653"/>
                </a:lnTo>
                <a:lnTo>
                  <a:pt x="317585" y="593288"/>
                </a:lnTo>
                <a:lnTo>
                  <a:pt x="297888" y="648664"/>
                </a:lnTo>
                <a:lnTo>
                  <a:pt x="263307" y="708272"/>
                </a:lnTo>
                <a:lnTo>
                  <a:pt x="229907" y="748169"/>
                </a:lnTo>
                <a:lnTo>
                  <a:pt x="176699" y="787503"/>
                </a:lnTo>
                <a:lnTo>
                  <a:pt x="135095" y="799331"/>
                </a:lnTo>
                <a:lnTo>
                  <a:pt x="98721" y="797247"/>
                </a:lnTo>
                <a:lnTo>
                  <a:pt x="65717" y="789220"/>
                </a:lnTo>
                <a:lnTo>
                  <a:pt x="47448" y="776547"/>
                </a:lnTo>
                <a:lnTo>
                  <a:pt x="32699" y="758047"/>
                </a:lnTo>
                <a:lnTo>
                  <a:pt x="18989" y="721323"/>
                </a:lnTo>
                <a:lnTo>
                  <a:pt x="13764" y="666993"/>
                </a:lnTo>
                <a:lnTo>
                  <a:pt x="15389" y="640336"/>
                </a:lnTo>
                <a:lnTo>
                  <a:pt x="29457" y="606767"/>
                </a:lnTo>
                <a:lnTo>
                  <a:pt x="41861" y="589392"/>
                </a:lnTo>
                <a:lnTo>
                  <a:pt x="61412" y="576991"/>
                </a:lnTo>
                <a:lnTo>
                  <a:pt x="106502" y="559497"/>
                </a:lnTo>
                <a:lnTo>
                  <a:pt x="144191" y="559549"/>
                </a:lnTo>
                <a:lnTo>
                  <a:pt x="206084" y="570047"/>
                </a:lnTo>
                <a:lnTo>
                  <a:pt x="264583" y="586505"/>
                </a:lnTo>
                <a:lnTo>
                  <a:pt x="328040" y="611506"/>
                </a:lnTo>
                <a:lnTo>
                  <a:pt x="389847" y="637776"/>
                </a:lnTo>
                <a:lnTo>
                  <a:pt x="449141" y="661917"/>
                </a:lnTo>
                <a:lnTo>
                  <a:pt x="475731" y="66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3842901" y="610652"/>
            <a:ext cx="150501" cy="318811"/>
          </a:xfrm>
          <a:custGeom>
            <a:avLst/>
            <a:gdLst/>
            <a:ahLst/>
            <a:cxnLst/>
            <a:rect l="0" t="0" r="0" b="0"/>
            <a:pathLst>
              <a:path w="150501" h="318811">
                <a:moveTo>
                  <a:pt x="94757" y="0"/>
                </a:moveTo>
                <a:lnTo>
                  <a:pt x="43221" y="53875"/>
                </a:lnTo>
                <a:lnTo>
                  <a:pt x="18618" y="105448"/>
                </a:lnTo>
                <a:lnTo>
                  <a:pt x="4891" y="155837"/>
                </a:lnTo>
                <a:lnTo>
                  <a:pt x="967" y="213970"/>
                </a:lnTo>
                <a:lnTo>
                  <a:pt x="5781" y="270254"/>
                </a:lnTo>
                <a:lnTo>
                  <a:pt x="14657" y="290129"/>
                </a:lnTo>
                <a:lnTo>
                  <a:pt x="20300" y="298704"/>
                </a:lnTo>
                <a:lnTo>
                  <a:pt x="35928" y="311352"/>
                </a:lnTo>
                <a:lnTo>
                  <a:pt x="45009" y="316363"/>
                </a:lnTo>
                <a:lnTo>
                  <a:pt x="64458" y="318810"/>
                </a:lnTo>
                <a:lnTo>
                  <a:pt x="84800" y="314829"/>
                </a:lnTo>
                <a:lnTo>
                  <a:pt x="105539" y="305261"/>
                </a:lnTo>
                <a:lnTo>
                  <a:pt x="131357" y="281131"/>
                </a:lnTo>
                <a:lnTo>
                  <a:pt x="148235" y="251754"/>
                </a:lnTo>
                <a:lnTo>
                  <a:pt x="150500" y="231214"/>
                </a:lnTo>
                <a:lnTo>
                  <a:pt x="146438" y="211556"/>
                </a:lnTo>
                <a:lnTo>
                  <a:pt x="136833" y="195021"/>
                </a:lnTo>
                <a:lnTo>
                  <a:pt x="121646" y="182992"/>
                </a:lnTo>
                <a:lnTo>
                  <a:pt x="112683" y="178147"/>
                </a:lnTo>
                <a:lnTo>
                  <a:pt x="93365" y="175883"/>
                </a:lnTo>
                <a:lnTo>
                  <a:pt x="73081" y="179946"/>
                </a:lnTo>
                <a:lnTo>
                  <a:pt x="43101" y="195387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1787" y="2297920"/>
            <a:ext cx="2428390" cy="639777"/>
            <a:chOff x="961787" y="2297920"/>
            <a:chExt cx="2428390" cy="639777"/>
          </a:xfrm>
        </p:grpSpPr>
        <p:sp>
          <p:nvSpPr>
            <p:cNvPr id="4" name="Freeform 3"/>
            <p:cNvSpPr/>
            <p:nvPr/>
          </p:nvSpPr>
          <p:spPr>
            <a:xfrm>
              <a:off x="961787" y="2297920"/>
              <a:ext cx="427975" cy="639777"/>
            </a:xfrm>
            <a:custGeom>
              <a:avLst/>
              <a:gdLst/>
              <a:ahLst/>
              <a:cxnLst/>
              <a:rect l="0" t="0" r="0" b="0"/>
              <a:pathLst>
                <a:path w="427975" h="639777">
                  <a:moveTo>
                    <a:pt x="70005" y="28878"/>
                  </a:moveTo>
                  <a:lnTo>
                    <a:pt x="53194" y="48028"/>
                  </a:lnTo>
                  <a:lnTo>
                    <a:pt x="26096" y="102095"/>
                  </a:lnTo>
                  <a:lnTo>
                    <a:pt x="8772" y="128430"/>
                  </a:lnTo>
                  <a:lnTo>
                    <a:pt x="4617" y="129171"/>
                  </a:lnTo>
                  <a:lnTo>
                    <a:pt x="1846" y="124986"/>
                  </a:lnTo>
                  <a:lnTo>
                    <a:pt x="0" y="117516"/>
                  </a:lnTo>
                  <a:lnTo>
                    <a:pt x="4186" y="99858"/>
                  </a:lnTo>
                  <a:lnTo>
                    <a:pt x="19698" y="73305"/>
                  </a:lnTo>
                  <a:lnTo>
                    <a:pt x="66632" y="21994"/>
                  </a:lnTo>
                  <a:lnTo>
                    <a:pt x="93182" y="6431"/>
                  </a:lnTo>
                  <a:lnTo>
                    <a:pt x="128865" y="0"/>
                  </a:lnTo>
                  <a:lnTo>
                    <a:pt x="163484" y="3684"/>
                  </a:lnTo>
                  <a:lnTo>
                    <a:pt x="201558" y="23362"/>
                  </a:lnTo>
                  <a:lnTo>
                    <a:pt x="246770" y="62623"/>
                  </a:lnTo>
                  <a:lnTo>
                    <a:pt x="281250" y="122301"/>
                  </a:lnTo>
                  <a:lnTo>
                    <a:pt x="304799" y="179956"/>
                  </a:lnTo>
                  <a:lnTo>
                    <a:pt x="316868" y="219871"/>
                  </a:lnTo>
                  <a:lnTo>
                    <a:pt x="320965" y="274591"/>
                  </a:lnTo>
                  <a:lnTo>
                    <a:pt x="322178" y="335258"/>
                  </a:lnTo>
                  <a:lnTo>
                    <a:pt x="320198" y="394178"/>
                  </a:lnTo>
                  <a:lnTo>
                    <a:pt x="302873" y="456665"/>
                  </a:lnTo>
                  <a:lnTo>
                    <a:pt x="293995" y="490406"/>
                  </a:lnTo>
                  <a:lnTo>
                    <a:pt x="268073" y="544778"/>
                  </a:lnTo>
                  <a:lnTo>
                    <a:pt x="216307" y="607945"/>
                  </a:lnTo>
                  <a:lnTo>
                    <a:pt x="185494" y="633941"/>
                  </a:lnTo>
                  <a:lnTo>
                    <a:pt x="161498" y="639776"/>
                  </a:lnTo>
                  <a:lnTo>
                    <a:pt x="148548" y="639694"/>
                  </a:lnTo>
                  <a:lnTo>
                    <a:pt x="137575" y="636130"/>
                  </a:lnTo>
                  <a:lnTo>
                    <a:pt x="119144" y="622811"/>
                  </a:lnTo>
                  <a:lnTo>
                    <a:pt x="101202" y="595582"/>
                  </a:lnTo>
                  <a:lnTo>
                    <a:pt x="98689" y="572425"/>
                  </a:lnTo>
                  <a:lnTo>
                    <a:pt x="106607" y="525019"/>
                  </a:lnTo>
                  <a:lnTo>
                    <a:pt x="127254" y="492518"/>
                  </a:lnTo>
                  <a:lnTo>
                    <a:pt x="155598" y="466250"/>
                  </a:lnTo>
                  <a:lnTo>
                    <a:pt x="182136" y="457231"/>
                  </a:lnTo>
                  <a:lnTo>
                    <a:pt x="211088" y="454393"/>
                  </a:lnTo>
                  <a:lnTo>
                    <a:pt x="261390" y="462104"/>
                  </a:lnTo>
                  <a:lnTo>
                    <a:pt x="316040" y="480481"/>
                  </a:lnTo>
                  <a:lnTo>
                    <a:pt x="374456" y="502050"/>
                  </a:lnTo>
                  <a:lnTo>
                    <a:pt x="427974" y="523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47689" y="2496105"/>
              <a:ext cx="451438" cy="220248"/>
            </a:xfrm>
            <a:custGeom>
              <a:avLst/>
              <a:gdLst/>
              <a:ahLst/>
              <a:cxnLst/>
              <a:rect l="0" t="0" r="0" b="0"/>
              <a:pathLst>
                <a:path w="451438" h="220248">
                  <a:moveTo>
                    <a:pt x="0" y="104433"/>
                  </a:moveTo>
                  <a:lnTo>
                    <a:pt x="27556" y="97198"/>
                  </a:lnTo>
                  <a:lnTo>
                    <a:pt x="80659" y="97675"/>
                  </a:lnTo>
                  <a:lnTo>
                    <a:pt x="131226" y="103098"/>
                  </a:lnTo>
                  <a:lnTo>
                    <a:pt x="186275" y="104170"/>
                  </a:lnTo>
                  <a:lnTo>
                    <a:pt x="242209" y="104382"/>
                  </a:lnTo>
                  <a:lnTo>
                    <a:pt x="298318" y="104423"/>
                  </a:lnTo>
                  <a:lnTo>
                    <a:pt x="361697" y="104432"/>
                  </a:lnTo>
                  <a:lnTo>
                    <a:pt x="417370" y="101313"/>
                  </a:lnTo>
                  <a:lnTo>
                    <a:pt x="429155" y="98844"/>
                  </a:lnTo>
                  <a:lnTo>
                    <a:pt x="434672" y="94858"/>
                  </a:lnTo>
                  <a:lnTo>
                    <a:pt x="436010" y="89861"/>
                  </a:lnTo>
                  <a:lnTo>
                    <a:pt x="434563" y="84190"/>
                  </a:lnTo>
                  <a:lnTo>
                    <a:pt x="430089" y="79239"/>
                  </a:lnTo>
                  <a:lnTo>
                    <a:pt x="367788" y="43626"/>
                  </a:lnTo>
                  <a:lnTo>
                    <a:pt x="339821" y="28315"/>
                  </a:lnTo>
                  <a:lnTo>
                    <a:pt x="299643" y="0"/>
                  </a:lnTo>
                  <a:lnTo>
                    <a:pt x="299198" y="886"/>
                  </a:lnTo>
                  <a:lnTo>
                    <a:pt x="301241" y="3816"/>
                  </a:lnTo>
                  <a:lnTo>
                    <a:pt x="358962" y="45251"/>
                  </a:lnTo>
                  <a:lnTo>
                    <a:pt x="421227" y="79692"/>
                  </a:lnTo>
                  <a:lnTo>
                    <a:pt x="442235" y="91878"/>
                  </a:lnTo>
                  <a:lnTo>
                    <a:pt x="448072" y="100742"/>
                  </a:lnTo>
                  <a:lnTo>
                    <a:pt x="451437" y="123070"/>
                  </a:lnTo>
                  <a:lnTo>
                    <a:pt x="447187" y="133236"/>
                  </a:lnTo>
                  <a:lnTo>
                    <a:pt x="420018" y="158721"/>
                  </a:lnTo>
                  <a:lnTo>
                    <a:pt x="359040" y="201366"/>
                  </a:lnTo>
                  <a:lnTo>
                    <a:pt x="326383" y="220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68977" y="2366578"/>
              <a:ext cx="306953" cy="513481"/>
            </a:xfrm>
            <a:custGeom>
              <a:avLst/>
              <a:gdLst/>
              <a:ahLst/>
              <a:cxnLst/>
              <a:rect l="0" t="0" r="0" b="0"/>
              <a:pathLst>
                <a:path w="306953" h="513481">
                  <a:moveTo>
                    <a:pt x="10422" y="139204"/>
                  </a:moveTo>
                  <a:lnTo>
                    <a:pt x="7302" y="191254"/>
                  </a:lnTo>
                  <a:lnTo>
                    <a:pt x="2088" y="244313"/>
                  </a:lnTo>
                  <a:lnTo>
                    <a:pt x="544" y="300199"/>
                  </a:lnTo>
                  <a:lnTo>
                    <a:pt x="3205" y="351853"/>
                  </a:lnTo>
                  <a:lnTo>
                    <a:pt x="14585" y="411926"/>
                  </a:lnTo>
                  <a:lnTo>
                    <a:pt x="7886" y="462816"/>
                  </a:lnTo>
                  <a:lnTo>
                    <a:pt x="2261" y="509350"/>
                  </a:lnTo>
                  <a:lnTo>
                    <a:pt x="3812" y="513480"/>
                  </a:lnTo>
                  <a:lnTo>
                    <a:pt x="7185" y="510384"/>
                  </a:lnTo>
                  <a:lnTo>
                    <a:pt x="11773" y="502471"/>
                  </a:lnTo>
                  <a:lnTo>
                    <a:pt x="18231" y="468977"/>
                  </a:lnTo>
                  <a:lnTo>
                    <a:pt x="12008" y="406162"/>
                  </a:lnTo>
                  <a:lnTo>
                    <a:pt x="4002" y="348934"/>
                  </a:lnTo>
                  <a:lnTo>
                    <a:pt x="1111" y="293243"/>
                  </a:lnTo>
                  <a:lnTo>
                    <a:pt x="254" y="233978"/>
                  </a:lnTo>
                  <a:lnTo>
                    <a:pt x="0" y="178854"/>
                  </a:lnTo>
                  <a:lnTo>
                    <a:pt x="1094" y="126645"/>
                  </a:lnTo>
                  <a:lnTo>
                    <a:pt x="11352" y="69609"/>
                  </a:lnTo>
                  <a:lnTo>
                    <a:pt x="24345" y="35135"/>
                  </a:lnTo>
                  <a:lnTo>
                    <a:pt x="30233" y="24201"/>
                  </a:lnTo>
                  <a:lnTo>
                    <a:pt x="46133" y="8933"/>
                  </a:lnTo>
                  <a:lnTo>
                    <a:pt x="55286" y="3224"/>
                  </a:lnTo>
                  <a:lnTo>
                    <a:pt x="77935" y="0"/>
                  </a:lnTo>
                  <a:lnTo>
                    <a:pt x="101259" y="3636"/>
                  </a:lnTo>
                  <a:lnTo>
                    <a:pt x="119424" y="13051"/>
                  </a:lnTo>
                  <a:lnTo>
                    <a:pt x="132177" y="28154"/>
                  </a:lnTo>
                  <a:lnTo>
                    <a:pt x="140574" y="47734"/>
                  </a:lnTo>
                  <a:lnTo>
                    <a:pt x="144132" y="83896"/>
                  </a:lnTo>
                  <a:lnTo>
                    <a:pt x="132376" y="144442"/>
                  </a:lnTo>
                  <a:lnTo>
                    <a:pt x="116876" y="174161"/>
                  </a:lnTo>
                  <a:lnTo>
                    <a:pt x="97466" y="197785"/>
                  </a:lnTo>
                  <a:lnTo>
                    <a:pt x="41330" y="231819"/>
                  </a:lnTo>
                  <a:lnTo>
                    <a:pt x="35707" y="232533"/>
                  </a:lnTo>
                  <a:lnTo>
                    <a:pt x="33127" y="229499"/>
                  </a:lnTo>
                  <a:lnTo>
                    <a:pt x="32578" y="223967"/>
                  </a:lnTo>
                  <a:lnTo>
                    <a:pt x="36891" y="220279"/>
                  </a:lnTo>
                  <a:lnTo>
                    <a:pt x="65318" y="215089"/>
                  </a:lnTo>
                  <a:lnTo>
                    <a:pt x="116845" y="213335"/>
                  </a:lnTo>
                  <a:lnTo>
                    <a:pt x="172083" y="218578"/>
                  </a:lnTo>
                  <a:lnTo>
                    <a:pt x="219649" y="232048"/>
                  </a:lnTo>
                  <a:lnTo>
                    <a:pt x="251009" y="250682"/>
                  </a:lnTo>
                  <a:lnTo>
                    <a:pt x="274469" y="277909"/>
                  </a:lnTo>
                  <a:lnTo>
                    <a:pt x="302975" y="334548"/>
                  </a:lnTo>
                  <a:lnTo>
                    <a:pt x="306952" y="358214"/>
                  </a:lnTo>
                  <a:lnTo>
                    <a:pt x="299972" y="413182"/>
                  </a:lnTo>
                  <a:lnTo>
                    <a:pt x="290799" y="436837"/>
                  </a:lnTo>
                  <a:lnTo>
                    <a:pt x="277754" y="455149"/>
                  </a:lnTo>
                  <a:lnTo>
                    <a:pt x="250678" y="477442"/>
                  </a:lnTo>
                  <a:lnTo>
                    <a:pt x="203849" y="496049"/>
                  </a:lnTo>
                  <a:lnTo>
                    <a:pt x="174768" y="501352"/>
                  </a:lnTo>
                  <a:lnTo>
                    <a:pt x="150145" y="499810"/>
                  </a:lnTo>
                  <a:lnTo>
                    <a:pt x="92931" y="480854"/>
                  </a:lnTo>
                  <a:lnTo>
                    <a:pt x="73593" y="476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76150" y="2626195"/>
              <a:ext cx="256016" cy="176778"/>
            </a:xfrm>
            <a:custGeom>
              <a:avLst/>
              <a:gdLst/>
              <a:ahLst/>
              <a:cxnLst/>
              <a:rect l="0" t="0" r="0" b="0"/>
              <a:pathLst>
                <a:path w="256016" h="176778">
                  <a:moveTo>
                    <a:pt x="182316" y="100685"/>
                  </a:moveTo>
                  <a:lnTo>
                    <a:pt x="172741" y="76639"/>
                  </a:lnTo>
                  <a:lnTo>
                    <a:pt x="129318" y="18683"/>
                  </a:lnTo>
                  <a:lnTo>
                    <a:pt x="122418" y="10922"/>
                  </a:lnTo>
                  <a:lnTo>
                    <a:pt x="102272" y="2299"/>
                  </a:lnTo>
                  <a:lnTo>
                    <a:pt x="90349" y="0"/>
                  </a:lnTo>
                  <a:lnTo>
                    <a:pt x="80060" y="806"/>
                  </a:lnTo>
                  <a:lnTo>
                    <a:pt x="62390" y="7942"/>
                  </a:lnTo>
                  <a:lnTo>
                    <a:pt x="39288" y="25113"/>
                  </a:lnTo>
                  <a:lnTo>
                    <a:pt x="17625" y="50607"/>
                  </a:lnTo>
                  <a:lnTo>
                    <a:pt x="1977" y="85978"/>
                  </a:lnTo>
                  <a:lnTo>
                    <a:pt x="0" y="109356"/>
                  </a:lnTo>
                  <a:lnTo>
                    <a:pt x="4190" y="131445"/>
                  </a:lnTo>
                  <a:lnTo>
                    <a:pt x="13852" y="152961"/>
                  </a:lnTo>
                  <a:lnTo>
                    <a:pt x="29064" y="167983"/>
                  </a:lnTo>
                  <a:lnTo>
                    <a:pt x="38034" y="173626"/>
                  </a:lnTo>
                  <a:lnTo>
                    <a:pt x="60479" y="176777"/>
                  </a:lnTo>
                  <a:lnTo>
                    <a:pt x="84882" y="173109"/>
                  </a:lnTo>
                  <a:lnTo>
                    <a:pt x="117182" y="157889"/>
                  </a:lnTo>
                  <a:lnTo>
                    <a:pt x="134260" y="145217"/>
                  </a:lnTo>
                  <a:lnTo>
                    <a:pt x="151440" y="119339"/>
                  </a:lnTo>
                  <a:lnTo>
                    <a:pt x="157052" y="116631"/>
                  </a:lnTo>
                  <a:lnTo>
                    <a:pt x="163134" y="118335"/>
                  </a:lnTo>
                  <a:lnTo>
                    <a:pt x="214990" y="150833"/>
                  </a:lnTo>
                  <a:lnTo>
                    <a:pt x="256015" y="174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05725" y="2602734"/>
              <a:ext cx="196671" cy="210679"/>
            </a:xfrm>
            <a:custGeom>
              <a:avLst/>
              <a:gdLst/>
              <a:ahLst/>
              <a:cxnLst/>
              <a:rect l="0" t="0" r="0" b="0"/>
              <a:pathLst>
                <a:path w="196671" h="210679">
                  <a:moveTo>
                    <a:pt x="147539" y="8333"/>
                  </a:moveTo>
                  <a:lnTo>
                    <a:pt x="110061" y="0"/>
                  </a:lnTo>
                  <a:lnTo>
                    <a:pt x="75213" y="1574"/>
                  </a:lnTo>
                  <a:lnTo>
                    <a:pt x="53393" y="7669"/>
                  </a:lnTo>
                  <a:lnTo>
                    <a:pt x="13908" y="30645"/>
                  </a:lnTo>
                  <a:lnTo>
                    <a:pt x="5809" y="37246"/>
                  </a:lnTo>
                  <a:lnTo>
                    <a:pt x="1580" y="45156"/>
                  </a:lnTo>
                  <a:lnTo>
                    <a:pt x="0" y="63303"/>
                  </a:lnTo>
                  <a:lnTo>
                    <a:pt x="3556" y="70716"/>
                  </a:lnTo>
                  <a:lnTo>
                    <a:pt x="16866" y="82072"/>
                  </a:lnTo>
                  <a:lnTo>
                    <a:pt x="44090" y="95042"/>
                  </a:lnTo>
                  <a:lnTo>
                    <a:pt x="100372" y="94264"/>
                  </a:lnTo>
                  <a:lnTo>
                    <a:pt x="154643" y="96017"/>
                  </a:lnTo>
                  <a:lnTo>
                    <a:pt x="166313" y="98374"/>
                  </a:lnTo>
                  <a:lnTo>
                    <a:pt x="175263" y="103456"/>
                  </a:lnTo>
                  <a:lnTo>
                    <a:pt x="188327" y="118460"/>
                  </a:lnTo>
                  <a:lnTo>
                    <a:pt x="194912" y="139947"/>
                  </a:lnTo>
                  <a:lnTo>
                    <a:pt x="196670" y="163924"/>
                  </a:lnTo>
                  <a:lnTo>
                    <a:pt x="193551" y="186279"/>
                  </a:lnTo>
                  <a:lnTo>
                    <a:pt x="187573" y="194814"/>
                  </a:lnTo>
                  <a:lnTo>
                    <a:pt x="168451" y="207417"/>
                  </a:lnTo>
                  <a:lnTo>
                    <a:pt x="147475" y="210678"/>
                  </a:lnTo>
                  <a:lnTo>
                    <a:pt x="88822" y="201442"/>
                  </a:lnTo>
                  <a:lnTo>
                    <a:pt x="52782" y="197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75861" y="2618382"/>
              <a:ext cx="214316" cy="192727"/>
            </a:xfrm>
            <a:custGeom>
              <a:avLst/>
              <a:gdLst/>
              <a:ahLst/>
              <a:cxnLst/>
              <a:rect l="0" t="0" r="0" b="0"/>
              <a:pathLst>
                <a:path w="214316" h="192727">
                  <a:moveTo>
                    <a:pt x="35330" y="97970"/>
                  </a:moveTo>
                  <a:lnTo>
                    <a:pt x="90375" y="81181"/>
                  </a:lnTo>
                  <a:lnTo>
                    <a:pt x="127159" y="75838"/>
                  </a:lnTo>
                  <a:lnTo>
                    <a:pt x="149842" y="66297"/>
                  </a:lnTo>
                  <a:lnTo>
                    <a:pt x="156125" y="59307"/>
                  </a:lnTo>
                  <a:lnTo>
                    <a:pt x="159144" y="51138"/>
                  </a:lnTo>
                  <a:lnTo>
                    <a:pt x="159987" y="42182"/>
                  </a:lnTo>
                  <a:lnTo>
                    <a:pt x="154684" y="25992"/>
                  </a:lnTo>
                  <a:lnTo>
                    <a:pt x="149994" y="18399"/>
                  </a:lnTo>
                  <a:lnTo>
                    <a:pt x="135425" y="6843"/>
                  </a:lnTo>
                  <a:lnTo>
                    <a:pt x="126627" y="2124"/>
                  </a:lnTo>
                  <a:lnTo>
                    <a:pt x="107492" y="0"/>
                  </a:lnTo>
                  <a:lnTo>
                    <a:pt x="66612" y="8168"/>
                  </a:lnTo>
                  <a:lnTo>
                    <a:pt x="35240" y="23269"/>
                  </a:lnTo>
                  <a:lnTo>
                    <a:pt x="20473" y="39033"/>
                  </a:lnTo>
                  <a:lnTo>
                    <a:pt x="1460" y="77749"/>
                  </a:lnTo>
                  <a:lnTo>
                    <a:pt x="0" y="98342"/>
                  </a:lnTo>
                  <a:lnTo>
                    <a:pt x="4420" y="118022"/>
                  </a:lnTo>
                  <a:lnTo>
                    <a:pt x="26322" y="149721"/>
                  </a:lnTo>
                  <a:lnTo>
                    <a:pt x="32834" y="157037"/>
                  </a:lnTo>
                  <a:lnTo>
                    <a:pt x="64356" y="172923"/>
                  </a:lnTo>
                  <a:lnTo>
                    <a:pt x="122341" y="189310"/>
                  </a:lnTo>
                  <a:lnTo>
                    <a:pt x="176260" y="192051"/>
                  </a:lnTo>
                  <a:lnTo>
                    <a:pt x="214315" y="19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208532" y="3211191"/>
            <a:ext cx="2644899" cy="603367"/>
            <a:chOff x="1208532" y="3211191"/>
            <a:chExt cx="2644899" cy="603367"/>
          </a:xfrm>
        </p:grpSpPr>
        <p:sp>
          <p:nvSpPr>
            <p:cNvPr id="11" name="Freeform 10"/>
            <p:cNvSpPr/>
            <p:nvPr/>
          </p:nvSpPr>
          <p:spPr>
            <a:xfrm>
              <a:off x="1208532" y="3211191"/>
              <a:ext cx="241610" cy="603367"/>
            </a:xfrm>
            <a:custGeom>
              <a:avLst/>
              <a:gdLst/>
              <a:ahLst/>
              <a:cxnLst/>
              <a:rect l="0" t="0" r="0" b="0"/>
              <a:pathLst>
                <a:path w="241610" h="603367">
                  <a:moveTo>
                    <a:pt x="170701" y="0"/>
                  </a:moveTo>
                  <a:lnTo>
                    <a:pt x="155060" y="17981"/>
                  </a:lnTo>
                  <a:lnTo>
                    <a:pt x="120365" y="79451"/>
                  </a:lnTo>
                  <a:lnTo>
                    <a:pt x="92409" y="137411"/>
                  </a:lnTo>
                  <a:lnTo>
                    <a:pt x="65202" y="190314"/>
                  </a:lnTo>
                  <a:lnTo>
                    <a:pt x="37297" y="251413"/>
                  </a:lnTo>
                  <a:lnTo>
                    <a:pt x="16270" y="302480"/>
                  </a:lnTo>
                  <a:lnTo>
                    <a:pt x="811" y="349067"/>
                  </a:lnTo>
                  <a:lnTo>
                    <a:pt x="0" y="398095"/>
                  </a:lnTo>
                  <a:lnTo>
                    <a:pt x="2971" y="459829"/>
                  </a:lnTo>
                  <a:lnTo>
                    <a:pt x="13610" y="520896"/>
                  </a:lnTo>
                  <a:lnTo>
                    <a:pt x="21334" y="543855"/>
                  </a:lnTo>
                  <a:lnTo>
                    <a:pt x="32566" y="561858"/>
                  </a:lnTo>
                  <a:lnTo>
                    <a:pt x="57632" y="585147"/>
                  </a:lnTo>
                  <a:lnTo>
                    <a:pt x="92875" y="601276"/>
                  </a:lnTo>
                  <a:lnTo>
                    <a:pt x="116224" y="603366"/>
                  </a:lnTo>
                  <a:lnTo>
                    <a:pt x="139470" y="599226"/>
                  </a:lnTo>
                  <a:lnTo>
                    <a:pt x="176525" y="583740"/>
                  </a:lnTo>
                  <a:lnTo>
                    <a:pt x="218752" y="550683"/>
                  </a:lnTo>
                  <a:lnTo>
                    <a:pt x="234981" y="524254"/>
                  </a:lnTo>
                  <a:lnTo>
                    <a:pt x="241609" y="483018"/>
                  </a:lnTo>
                  <a:lnTo>
                    <a:pt x="237984" y="444933"/>
                  </a:lnTo>
                  <a:lnTo>
                    <a:pt x="229460" y="425476"/>
                  </a:lnTo>
                  <a:lnTo>
                    <a:pt x="223912" y="417011"/>
                  </a:lnTo>
                  <a:lnTo>
                    <a:pt x="208388" y="404487"/>
                  </a:lnTo>
                  <a:lnTo>
                    <a:pt x="199335" y="399510"/>
                  </a:lnTo>
                  <a:lnTo>
                    <a:pt x="176798" y="397099"/>
                  </a:lnTo>
                  <a:lnTo>
                    <a:pt x="129791" y="405083"/>
                  </a:lnTo>
                  <a:lnTo>
                    <a:pt x="102947" y="420152"/>
                  </a:lnTo>
                  <a:lnTo>
                    <a:pt x="74086" y="446205"/>
                  </a:lnTo>
                  <a:lnTo>
                    <a:pt x="54887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74031" y="3377251"/>
              <a:ext cx="417621" cy="139268"/>
            </a:xfrm>
            <a:custGeom>
              <a:avLst/>
              <a:gdLst/>
              <a:ahLst/>
              <a:cxnLst/>
              <a:rect l="0" t="0" r="0" b="0"/>
              <a:pathLst>
                <a:path w="417621" h="139268">
                  <a:moveTo>
                    <a:pt x="0" y="76096"/>
                  </a:moveTo>
                  <a:lnTo>
                    <a:pt x="58616" y="76096"/>
                  </a:lnTo>
                  <a:lnTo>
                    <a:pt x="115213" y="81309"/>
                  </a:lnTo>
                  <a:lnTo>
                    <a:pt x="177952" y="76782"/>
                  </a:lnTo>
                  <a:lnTo>
                    <a:pt x="226381" y="76299"/>
                  </a:lnTo>
                  <a:lnTo>
                    <a:pt x="276606" y="74986"/>
                  </a:lnTo>
                  <a:lnTo>
                    <a:pt x="336091" y="67775"/>
                  </a:lnTo>
                  <a:lnTo>
                    <a:pt x="392902" y="66003"/>
                  </a:lnTo>
                  <a:lnTo>
                    <a:pt x="399975" y="62349"/>
                  </a:lnTo>
                  <a:lnTo>
                    <a:pt x="402350" y="56402"/>
                  </a:lnTo>
                  <a:lnTo>
                    <a:pt x="401594" y="48929"/>
                  </a:lnTo>
                  <a:lnTo>
                    <a:pt x="397581" y="42777"/>
                  </a:lnTo>
                  <a:lnTo>
                    <a:pt x="344482" y="4901"/>
                  </a:lnTo>
                  <a:lnTo>
                    <a:pt x="334940" y="557"/>
                  </a:lnTo>
                  <a:lnTo>
                    <a:pt x="332088" y="0"/>
                  </a:lnTo>
                  <a:lnTo>
                    <a:pt x="338277" y="5621"/>
                  </a:lnTo>
                  <a:lnTo>
                    <a:pt x="399609" y="48414"/>
                  </a:lnTo>
                  <a:lnTo>
                    <a:pt x="415860" y="62233"/>
                  </a:lnTo>
                  <a:lnTo>
                    <a:pt x="417620" y="69194"/>
                  </a:lnTo>
                  <a:lnTo>
                    <a:pt x="415283" y="76173"/>
                  </a:lnTo>
                  <a:lnTo>
                    <a:pt x="391907" y="104187"/>
                  </a:lnTo>
                  <a:lnTo>
                    <a:pt x="336912" y="139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53571" y="3295419"/>
              <a:ext cx="199569" cy="396543"/>
            </a:xfrm>
            <a:custGeom>
              <a:avLst/>
              <a:gdLst/>
              <a:ahLst/>
              <a:cxnLst/>
              <a:rect l="0" t="0" r="0" b="0"/>
              <a:pathLst>
                <a:path w="199569" h="396543">
                  <a:moveTo>
                    <a:pt x="41641" y="0"/>
                  </a:moveTo>
                  <a:lnTo>
                    <a:pt x="26987" y="55141"/>
                  </a:lnTo>
                  <a:lnTo>
                    <a:pt x="21849" y="112105"/>
                  </a:lnTo>
                  <a:lnTo>
                    <a:pt x="17714" y="171536"/>
                  </a:lnTo>
                  <a:lnTo>
                    <a:pt x="12325" y="222011"/>
                  </a:lnTo>
                  <a:lnTo>
                    <a:pt x="7608" y="274012"/>
                  </a:lnTo>
                  <a:lnTo>
                    <a:pt x="1921" y="323344"/>
                  </a:lnTo>
                  <a:lnTo>
                    <a:pt x="0" y="381935"/>
                  </a:lnTo>
                  <a:lnTo>
                    <a:pt x="4522" y="390324"/>
                  </a:lnTo>
                  <a:lnTo>
                    <a:pt x="12215" y="394747"/>
                  </a:lnTo>
                  <a:lnTo>
                    <a:pt x="32073" y="396542"/>
                  </a:lnTo>
                  <a:lnTo>
                    <a:pt x="83881" y="385117"/>
                  </a:lnTo>
                  <a:lnTo>
                    <a:pt x="140365" y="379059"/>
                  </a:lnTo>
                  <a:lnTo>
                    <a:pt x="199568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5741" y="344281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05741" y="3253305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5647" y="17958"/>
                  </a:lnTo>
                  <a:lnTo>
                    <a:pt x="33320" y="351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05782" y="3495461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66749" y="49498"/>
                  </a:lnTo>
                  <a:lnTo>
                    <a:pt x="13651" y="1105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16310" y="3516518"/>
              <a:ext cx="157929" cy="136871"/>
            </a:xfrm>
            <a:custGeom>
              <a:avLst/>
              <a:gdLst/>
              <a:ahLst/>
              <a:cxnLst/>
              <a:rect l="0" t="0" r="0" b="0"/>
              <a:pathLst>
                <a:path w="157929" h="136871">
                  <a:moveTo>
                    <a:pt x="157928" y="136870"/>
                  </a:moveTo>
                  <a:lnTo>
                    <a:pt x="102840" y="87372"/>
                  </a:lnTo>
                  <a:lnTo>
                    <a:pt x="42166" y="385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10617" y="3416278"/>
              <a:ext cx="145940" cy="383105"/>
            </a:xfrm>
            <a:custGeom>
              <a:avLst/>
              <a:gdLst/>
              <a:ahLst/>
              <a:cxnLst/>
              <a:rect l="0" t="0" r="0" b="0"/>
              <a:pathLst>
                <a:path w="145940" h="383105">
                  <a:moveTo>
                    <a:pt x="26792" y="152882"/>
                  </a:moveTo>
                  <a:lnTo>
                    <a:pt x="29911" y="195574"/>
                  </a:lnTo>
                  <a:lnTo>
                    <a:pt x="37514" y="256120"/>
                  </a:lnTo>
                  <a:lnTo>
                    <a:pt x="48581" y="314218"/>
                  </a:lnTo>
                  <a:lnTo>
                    <a:pt x="62031" y="376084"/>
                  </a:lnTo>
                  <a:lnTo>
                    <a:pt x="61983" y="382402"/>
                  </a:lnTo>
                  <a:lnTo>
                    <a:pt x="59611" y="383104"/>
                  </a:lnTo>
                  <a:lnTo>
                    <a:pt x="55691" y="380063"/>
                  </a:lnTo>
                  <a:lnTo>
                    <a:pt x="51334" y="364205"/>
                  </a:lnTo>
                  <a:lnTo>
                    <a:pt x="47058" y="341560"/>
                  </a:lnTo>
                  <a:lnTo>
                    <a:pt x="28369" y="288895"/>
                  </a:lnTo>
                  <a:lnTo>
                    <a:pt x="18654" y="233431"/>
                  </a:lnTo>
                  <a:lnTo>
                    <a:pt x="8245" y="171721"/>
                  </a:lnTo>
                  <a:lnTo>
                    <a:pt x="0" y="109523"/>
                  </a:lnTo>
                  <a:lnTo>
                    <a:pt x="7375" y="52204"/>
                  </a:lnTo>
                  <a:lnTo>
                    <a:pt x="14652" y="29757"/>
                  </a:lnTo>
                  <a:lnTo>
                    <a:pt x="25686" y="11982"/>
                  </a:lnTo>
                  <a:lnTo>
                    <a:pt x="34243" y="6306"/>
                  </a:lnTo>
                  <a:lnTo>
                    <a:pt x="56230" y="0"/>
                  </a:lnTo>
                  <a:lnTo>
                    <a:pt x="66304" y="658"/>
                  </a:lnTo>
                  <a:lnTo>
                    <a:pt x="83737" y="7628"/>
                  </a:lnTo>
                  <a:lnTo>
                    <a:pt x="106705" y="30295"/>
                  </a:lnTo>
                  <a:lnTo>
                    <a:pt x="139380" y="79677"/>
                  </a:lnTo>
                  <a:lnTo>
                    <a:pt x="143964" y="90041"/>
                  </a:lnTo>
                  <a:lnTo>
                    <a:pt x="145939" y="114035"/>
                  </a:lnTo>
                  <a:lnTo>
                    <a:pt x="144828" y="126984"/>
                  </a:lnTo>
                  <a:lnTo>
                    <a:pt x="134234" y="147611"/>
                  </a:lnTo>
                  <a:lnTo>
                    <a:pt x="98838" y="179917"/>
                  </a:lnTo>
                  <a:lnTo>
                    <a:pt x="75580" y="188295"/>
                  </a:lnTo>
                  <a:lnTo>
                    <a:pt x="16263" y="1949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94151" y="3432290"/>
              <a:ext cx="162213" cy="171744"/>
            </a:xfrm>
            <a:custGeom>
              <a:avLst/>
              <a:gdLst/>
              <a:ahLst/>
              <a:cxnLst/>
              <a:rect l="0" t="0" r="0" b="0"/>
              <a:pathLst>
                <a:path w="162213" h="171744">
                  <a:moveTo>
                    <a:pt x="95942" y="21057"/>
                  </a:moveTo>
                  <a:lnTo>
                    <a:pt x="84763" y="9878"/>
                  </a:lnTo>
                  <a:lnTo>
                    <a:pt x="77961" y="7755"/>
                  </a:lnTo>
                  <a:lnTo>
                    <a:pt x="61044" y="8516"/>
                  </a:lnTo>
                  <a:lnTo>
                    <a:pt x="44947" y="15873"/>
                  </a:lnTo>
                  <a:lnTo>
                    <a:pt x="37379" y="21111"/>
                  </a:lnTo>
                  <a:lnTo>
                    <a:pt x="25850" y="36288"/>
                  </a:lnTo>
                  <a:lnTo>
                    <a:pt x="274" y="84847"/>
                  </a:lnTo>
                  <a:lnTo>
                    <a:pt x="0" y="105560"/>
                  </a:lnTo>
                  <a:lnTo>
                    <a:pt x="6898" y="123345"/>
                  </a:lnTo>
                  <a:lnTo>
                    <a:pt x="30390" y="153826"/>
                  </a:lnTo>
                  <a:lnTo>
                    <a:pt x="56242" y="169710"/>
                  </a:lnTo>
                  <a:lnTo>
                    <a:pt x="75958" y="171743"/>
                  </a:lnTo>
                  <a:lnTo>
                    <a:pt x="96419" y="167577"/>
                  </a:lnTo>
                  <a:lnTo>
                    <a:pt x="126499" y="152078"/>
                  </a:lnTo>
                  <a:lnTo>
                    <a:pt x="143058" y="139340"/>
                  </a:lnTo>
                  <a:lnTo>
                    <a:pt x="159945" y="113425"/>
                  </a:lnTo>
                  <a:lnTo>
                    <a:pt x="162212" y="90575"/>
                  </a:lnTo>
                  <a:lnTo>
                    <a:pt x="158151" y="65992"/>
                  </a:lnTo>
                  <a:lnTo>
                    <a:pt x="148547" y="43368"/>
                  </a:lnTo>
                  <a:lnTo>
                    <a:pt x="133360" y="27853"/>
                  </a:lnTo>
                  <a:lnTo>
                    <a:pt x="959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16435" y="3366792"/>
              <a:ext cx="168457" cy="228958"/>
            </a:xfrm>
            <a:custGeom>
              <a:avLst/>
              <a:gdLst/>
              <a:ahLst/>
              <a:cxnLst/>
              <a:rect l="0" t="0" r="0" b="0"/>
              <a:pathLst>
                <a:path w="168457" h="228958">
                  <a:moveTo>
                    <a:pt x="0" y="118140"/>
                  </a:moveTo>
                  <a:lnTo>
                    <a:pt x="17958" y="172015"/>
                  </a:lnTo>
                  <a:lnTo>
                    <a:pt x="35149" y="223588"/>
                  </a:lnTo>
                  <a:lnTo>
                    <a:pt x="35131" y="228213"/>
                  </a:lnTo>
                  <a:lnTo>
                    <a:pt x="32779" y="228957"/>
                  </a:lnTo>
                  <a:lnTo>
                    <a:pt x="28872" y="227113"/>
                  </a:lnTo>
                  <a:lnTo>
                    <a:pt x="24530" y="212586"/>
                  </a:lnTo>
                  <a:lnTo>
                    <a:pt x="9909" y="149698"/>
                  </a:lnTo>
                  <a:lnTo>
                    <a:pt x="2936" y="111893"/>
                  </a:lnTo>
                  <a:lnTo>
                    <a:pt x="3989" y="69886"/>
                  </a:lnTo>
                  <a:lnTo>
                    <a:pt x="14826" y="24251"/>
                  </a:lnTo>
                  <a:lnTo>
                    <a:pt x="20413" y="15773"/>
                  </a:lnTo>
                  <a:lnTo>
                    <a:pt x="35978" y="3234"/>
                  </a:lnTo>
                  <a:lnTo>
                    <a:pt x="54595" y="0"/>
                  </a:lnTo>
                  <a:lnTo>
                    <a:pt x="74567" y="3632"/>
                  </a:lnTo>
                  <a:lnTo>
                    <a:pt x="95142" y="13046"/>
                  </a:lnTo>
                  <a:lnTo>
                    <a:pt x="109745" y="28148"/>
                  </a:lnTo>
                  <a:lnTo>
                    <a:pt x="139798" y="83889"/>
                  </a:lnTo>
                  <a:lnTo>
                    <a:pt x="152036" y="118520"/>
                  </a:lnTo>
                  <a:lnTo>
                    <a:pt x="162741" y="179744"/>
                  </a:lnTo>
                  <a:lnTo>
                    <a:pt x="168456" y="223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88283" y="3393118"/>
              <a:ext cx="154536" cy="169436"/>
            </a:xfrm>
            <a:custGeom>
              <a:avLst/>
              <a:gdLst/>
              <a:ahLst/>
              <a:cxnLst/>
              <a:rect l="0" t="0" r="0" b="0"/>
              <a:pathLst>
                <a:path w="154536" h="169436">
                  <a:moveTo>
                    <a:pt x="38722" y="70757"/>
                  </a:moveTo>
                  <a:lnTo>
                    <a:pt x="101002" y="52799"/>
                  </a:lnTo>
                  <a:lnTo>
                    <a:pt x="127623" y="46008"/>
                  </a:lnTo>
                  <a:lnTo>
                    <a:pt x="135424" y="40220"/>
                  </a:lnTo>
                  <a:lnTo>
                    <a:pt x="139455" y="32851"/>
                  </a:lnTo>
                  <a:lnTo>
                    <a:pt x="140972" y="24430"/>
                  </a:lnTo>
                  <a:lnTo>
                    <a:pt x="138474" y="17645"/>
                  </a:lnTo>
                  <a:lnTo>
                    <a:pt x="126340" y="6988"/>
                  </a:lnTo>
                  <a:lnTo>
                    <a:pt x="94189" y="0"/>
                  </a:lnTo>
                  <a:lnTo>
                    <a:pt x="60616" y="3519"/>
                  </a:lnTo>
                  <a:lnTo>
                    <a:pt x="28441" y="17560"/>
                  </a:lnTo>
                  <a:lnTo>
                    <a:pt x="13486" y="33076"/>
                  </a:lnTo>
                  <a:lnTo>
                    <a:pt x="4109" y="52840"/>
                  </a:lnTo>
                  <a:lnTo>
                    <a:pt x="0" y="89105"/>
                  </a:lnTo>
                  <a:lnTo>
                    <a:pt x="3185" y="111667"/>
                  </a:lnTo>
                  <a:lnTo>
                    <a:pt x="11619" y="130273"/>
                  </a:lnTo>
                  <a:lnTo>
                    <a:pt x="17144" y="138511"/>
                  </a:lnTo>
                  <a:lnTo>
                    <a:pt x="32641" y="150783"/>
                  </a:lnTo>
                  <a:lnTo>
                    <a:pt x="71186" y="168193"/>
                  </a:lnTo>
                  <a:lnTo>
                    <a:pt x="91755" y="169435"/>
                  </a:lnTo>
                  <a:lnTo>
                    <a:pt x="154535" y="165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84932" y="3408575"/>
              <a:ext cx="178986" cy="234286"/>
            </a:xfrm>
            <a:custGeom>
              <a:avLst/>
              <a:gdLst/>
              <a:ahLst/>
              <a:cxnLst/>
              <a:rect l="0" t="0" r="0" b="0"/>
              <a:pathLst>
                <a:path w="178986" h="234286">
                  <a:moveTo>
                    <a:pt x="0" y="34243"/>
                  </a:moveTo>
                  <a:lnTo>
                    <a:pt x="5589" y="92860"/>
                  </a:lnTo>
                  <a:lnTo>
                    <a:pt x="21331" y="152577"/>
                  </a:lnTo>
                  <a:lnTo>
                    <a:pt x="25858" y="169894"/>
                  </a:lnTo>
                  <a:lnTo>
                    <a:pt x="13108" y="114151"/>
                  </a:lnTo>
                  <a:lnTo>
                    <a:pt x="11038" y="55876"/>
                  </a:lnTo>
                  <a:lnTo>
                    <a:pt x="16994" y="31770"/>
                  </a:lnTo>
                  <a:lnTo>
                    <a:pt x="21858" y="22065"/>
                  </a:lnTo>
                  <a:lnTo>
                    <a:pt x="36621" y="8164"/>
                  </a:lnTo>
                  <a:lnTo>
                    <a:pt x="45471" y="2819"/>
                  </a:lnTo>
                  <a:lnTo>
                    <a:pt x="64663" y="0"/>
                  </a:lnTo>
                  <a:lnTo>
                    <a:pt x="74694" y="886"/>
                  </a:lnTo>
                  <a:lnTo>
                    <a:pt x="92079" y="8109"/>
                  </a:lnTo>
                  <a:lnTo>
                    <a:pt x="107605" y="20288"/>
                  </a:lnTo>
                  <a:lnTo>
                    <a:pt x="128330" y="46876"/>
                  </a:lnTo>
                  <a:lnTo>
                    <a:pt x="150246" y="103281"/>
                  </a:lnTo>
                  <a:lnTo>
                    <a:pt x="163646" y="157541"/>
                  </a:lnTo>
                  <a:lnTo>
                    <a:pt x="170626" y="207081"/>
                  </a:lnTo>
                  <a:lnTo>
                    <a:pt x="178985" y="234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18754" y="3211191"/>
              <a:ext cx="50449" cy="431670"/>
            </a:xfrm>
            <a:custGeom>
              <a:avLst/>
              <a:gdLst/>
              <a:ahLst/>
              <a:cxnLst/>
              <a:rect l="0" t="0" r="0" b="0"/>
              <a:pathLst>
                <a:path w="50449" h="431670">
                  <a:moveTo>
                    <a:pt x="8334" y="0"/>
                  </a:moveTo>
                  <a:lnTo>
                    <a:pt x="0" y="54145"/>
                  </a:lnTo>
                  <a:lnTo>
                    <a:pt x="1575" y="92082"/>
                  </a:lnTo>
                  <a:lnTo>
                    <a:pt x="6999" y="147521"/>
                  </a:lnTo>
                  <a:lnTo>
                    <a:pt x="15306" y="200326"/>
                  </a:lnTo>
                  <a:lnTo>
                    <a:pt x="18979" y="247829"/>
                  </a:lnTo>
                  <a:lnTo>
                    <a:pt x="25786" y="297779"/>
                  </a:lnTo>
                  <a:lnTo>
                    <a:pt x="31798" y="357172"/>
                  </a:lnTo>
                  <a:lnTo>
                    <a:pt x="46085" y="416139"/>
                  </a:lnTo>
                  <a:lnTo>
                    <a:pt x="50448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00746" y="335859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15205" y="12724"/>
                  </a:lnTo>
                  <a:lnTo>
                    <a:pt x="158193" y="10962"/>
                  </a:lnTo>
                  <a:lnTo>
                    <a:pt x="100181" y="9444"/>
                  </a:lnTo>
                  <a:lnTo>
                    <a:pt x="37239" y="14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3159037" y="465873"/>
            <a:ext cx="1114435" cy="1352871"/>
          </a:xfrm>
          <a:custGeom>
            <a:avLst/>
            <a:gdLst/>
            <a:ahLst/>
            <a:cxnLst/>
            <a:rect l="0" t="0" r="0" b="0"/>
            <a:pathLst>
              <a:path w="1114435" h="1352871">
                <a:moveTo>
                  <a:pt x="210082" y="313235"/>
                </a:moveTo>
                <a:lnTo>
                  <a:pt x="167420" y="367350"/>
                </a:lnTo>
                <a:lnTo>
                  <a:pt x="133970" y="425950"/>
                </a:lnTo>
                <a:lnTo>
                  <a:pt x="106833" y="486872"/>
                </a:lnTo>
                <a:lnTo>
                  <a:pt x="81109" y="540513"/>
                </a:lnTo>
                <a:lnTo>
                  <a:pt x="60430" y="592356"/>
                </a:lnTo>
                <a:lnTo>
                  <a:pt x="44078" y="644332"/>
                </a:lnTo>
                <a:lnTo>
                  <a:pt x="31824" y="694828"/>
                </a:lnTo>
                <a:lnTo>
                  <a:pt x="17203" y="754509"/>
                </a:lnTo>
                <a:lnTo>
                  <a:pt x="12163" y="810921"/>
                </a:lnTo>
                <a:lnTo>
                  <a:pt x="5080" y="860911"/>
                </a:lnTo>
                <a:lnTo>
                  <a:pt x="1162" y="910947"/>
                </a:lnTo>
                <a:lnTo>
                  <a:pt x="0" y="962818"/>
                </a:lnTo>
                <a:lnTo>
                  <a:pt x="8014" y="1024341"/>
                </a:lnTo>
                <a:lnTo>
                  <a:pt x="20862" y="1078435"/>
                </a:lnTo>
                <a:lnTo>
                  <a:pt x="39325" y="1141249"/>
                </a:lnTo>
                <a:lnTo>
                  <a:pt x="70323" y="1197137"/>
                </a:lnTo>
                <a:lnTo>
                  <a:pt x="116331" y="1247087"/>
                </a:lnTo>
                <a:lnTo>
                  <a:pt x="178584" y="1292106"/>
                </a:lnTo>
                <a:lnTo>
                  <a:pt x="213227" y="1310240"/>
                </a:lnTo>
                <a:lnTo>
                  <a:pt x="266855" y="1332437"/>
                </a:lnTo>
                <a:lnTo>
                  <a:pt x="329744" y="1343711"/>
                </a:lnTo>
                <a:lnTo>
                  <a:pt x="391560" y="1352870"/>
                </a:lnTo>
                <a:lnTo>
                  <a:pt x="442447" y="1351641"/>
                </a:lnTo>
                <a:lnTo>
                  <a:pt x="494570" y="1343868"/>
                </a:lnTo>
                <a:lnTo>
                  <a:pt x="547058" y="1331036"/>
                </a:lnTo>
                <a:lnTo>
                  <a:pt x="596536" y="1312417"/>
                </a:lnTo>
                <a:lnTo>
                  <a:pt x="659843" y="1285448"/>
                </a:lnTo>
                <a:lnTo>
                  <a:pt x="715098" y="1253697"/>
                </a:lnTo>
                <a:lnTo>
                  <a:pt x="776375" y="1207626"/>
                </a:lnTo>
                <a:lnTo>
                  <a:pt x="833189" y="1162796"/>
                </a:lnTo>
                <a:lnTo>
                  <a:pt x="883813" y="1105083"/>
                </a:lnTo>
                <a:lnTo>
                  <a:pt x="933033" y="1048280"/>
                </a:lnTo>
                <a:lnTo>
                  <a:pt x="968349" y="993260"/>
                </a:lnTo>
                <a:lnTo>
                  <a:pt x="999068" y="936811"/>
                </a:lnTo>
                <a:lnTo>
                  <a:pt x="1027667" y="875878"/>
                </a:lnTo>
                <a:lnTo>
                  <a:pt x="1048814" y="824265"/>
                </a:lnTo>
                <a:lnTo>
                  <a:pt x="1068515" y="765649"/>
                </a:lnTo>
                <a:lnTo>
                  <a:pt x="1080025" y="713616"/>
                </a:lnTo>
                <a:lnTo>
                  <a:pt x="1097931" y="651573"/>
                </a:lnTo>
                <a:lnTo>
                  <a:pt x="1102908" y="602217"/>
                </a:lnTo>
                <a:lnTo>
                  <a:pt x="1111826" y="544363"/>
                </a:lnTo>
                <a:lnTo>
                  <a:pt x="1114434" y="488952"/>
                </a:lnTo>
                <a:lnTo>
                  <a:pt x="1114037" y="428081"/>
                </a:lnTo>
                <a:lnTo>
                  <a:pt x="1108200" y="366761"/>
                </a:lnTo>
                <a:lnTo>
                  <a:pt x="1103611" y="311027"/>
                </a:lnTo>
                <a:lnTo>
                  <a:pt x="1089644" y="257469"/>
                </a:lnTo>
                <a:lnTo>
                  <a:pt x="1070731" y="196328"/>
                </a:lnTo>
                <a:lnTo>
                  <a:pt x="1037970" y="138570"/>
                </a:lnTo>
                <a:lnTo>
                  <a:pt x="986603" y="80909"/>
                </a:lnTo>
                <a:lnTo>
                  <a:pt x="948780" y="52155"/>
                </a:lnTo>
                <a:lnTo>
                  <a:pt x="890958" y="27654"/>
                </a:lnTo>
                <a:lnTo>
                  <a:pt x="829147" y="6220"/>
                </a:lnTo>
                <a:lnTo>
                  <a:pt x="774874" y="0"/>
                </a:lnTo>
                <a:lnTo>
                  <a:pt x="719929" y="3746"/>
                </a:lnTo>
                <a:lnTo>
                  <a:pt x="666604" y="12265"/>
                </a:lnTo>
                <a:lnTo>
                  <a:pt x="610655" y="26793"/>
                </a:lnTo>
                <a:lnTo>
                  <a:pt x="548823" y="54100"/>
                </a:lnTo>
                <a:lnTo>
                  <a:pt x="486620" y="94797"/>
                </a:lnTo>
                <a:lnTo>
                  <a:pt x="423216" y="144730"/>
                </a:lnTo>
                <a:lnTo>
                  <a:pt x="367310" y="186889"/>
                </a:lnTo>
                <a:lnTo>
                  <a:pt x="313110" y="232127"/>
                </a:lnTo>
                <a:lnTo>
                  <a:pt x="263450" y="289333"/>
                </a:lnTo>
                <a:lnTo>
                  <a:pt x="231139" y="33429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975418" y="4074528"/>
            <a:ext cx="2256831" cy="939992"/>
            <a:chOff x="975418" y="4074528"/>
            <a:chExt cx="2256831" cy="939992"/>
          </a:xfrm>
        </p:grpSpPr>
        <p:sp>
          <p:nvSpPr>
            <p:cNvPr id="27" name="Freeform 26"/>
            <p:cNvSpPr/>
            <p:nvPr/>
          </p:nvSpPr>
          <p:spPr>
            <a:xfrm>
              <a:off x="975418" y="4272309"/>
              <a:ext cx="309059" cy="742211"/>
            </a:xfrm>
            <a:custGeom>
              <a:avLst/>
              <a:gdLst/>
              <a:ahLst/>
              <a:cxnLst/>
              <a:rect l="0" t="0" r="0" b="0"/>
              <a:pathLst>
                <a:path w="309059" h="742211">
                  <a:moveTo>
                    <a:pt x="56374" y="2261"/>
                  </a:moveTo>
                  <a:lnTo>
                    <a:pt x="48041" y="39739"/>
                  </a:lnTo>
                  <a:lnTo>
                    <a:pt x="37729" y="96406"/>
                  </a:lnTo>
                  <a:lnTo>
                    <a:pt x="21452" y="139010"/>
                  </a:lnTo>
                  <a:lnTo>
                    <a:pt x="15546" y="149579"/>
                  </a:lnTo>
                  <a:lnTo>
                    <a:pt x="10438" y="153115"/>
                  </a:lnTo>
                  <a:lnTo>
                    <a:pt x="5863" y="151963"/>
                  </a:lnTo>
                  <a:lnTo>
                    <a:pt x="1643" y="147686"/>
                  </a:lnTo>
                  <a:lnTo>
                    <a:pt x="0" y="141325"/>
                  </a:lnTo>
                  <a:lnTo>
                    <a:pt x="3276" y="115604"/>
                  </a:lnTo>
                  <a:lnTo>
                    <a:pt x="23761" y="59517"/>
                  </a:lnTo>
                  <a:lnTo>
                    <a:pt x="43072" y="24685"/>
                  </a:lnTo>
                  <a:lnTo>
                    <a:pt x="59821" y="9107"/>
                  </a:lnTo>
                  <a:lnTo>
                    <a:pt x="69200" y="3316"/>
                  </a:lnTo>
                  <a:lnTo>
                    <a:pt x="88981" y="0"/>
                  </a:lnTo>
                  <a:lnTo>
                    <a:pt x="99169" y="753"/>
                  </a:lnTo>
                  <a:lnTo>
                    <a:pt x="116728" y="7830"/>
                  </a:lnTo>
                  <a:lnTo>
                    <a:pt x="132331" y="19944"/>
                  </a:lnTo>
                  <a:lnTo>
                    <a:pt x="153099" y="47664"/>
                  </a:lnTo>
                  <a:lnTo>
                    <a:pt x="180621" y="100772"/>
                  </a:lnTo>
                  <a:lnTo>
                    <a:pt x="206392" y="156684"/>
                  </a:lnTo>
                  <a:lnTo>
                    <a:pt x="220017" y="208023"/>
                  </a:lnTo>
                  <a:lnTo>
                    <a:pt x="230293" y="264829"/>
                  </a:lnTo>
                  <a:lnTo>
                    <a:pt x="232688" y="315845"/>
                  </a:lnTo>
                  <a:lnTo>
                    <a:pt x="227678" y="377754"/>
                  </a:lnTo>
                  <a:lnTo>
                    <a:pt x="224504" y="430803"/>
                  </a:lnTo>
                  <a:lnTo>
                    <a:pt x="216675" y="493314"/>
                  </a:lnTo>
                  <a:lnTo>
                    <a:pt x="203549" y="555017"/>
                  </a:lnTo>
                  <a:lnTo>
                    <a:pt x="186196" y="612221"/>
                  </a:lnTo>
                  <a:lnTo>
                    <a:pt x="174519" y="643124"/>
                  </a:lnTo>
                  <a:lnTo>
                    <a:pt x="129446" y="704165"/>
                  </a:lnTo>
                  <a:lnTo>
                    <a:pt x="105191" y="728988"/>
                  </a:lnTo>
                  <a:lnTo>
                    <a:pt x="86259" y="739761"/>
                  </a:lnTo>
                  <a:lnTo>
                    <a:pt x="66147" y="742210"/>
                  </a:lnTo>
                  <a:lnTo>
                    <a:pt x="46680" y="738229"/>
                  </a:lnTo>
                  <a:lnTo>
                    <a:pt x="30229" y="728660"/>
                  </a:lnTo>
                  <a:lnTo>
                    <a:pt x="18238" y="713490"/>
                  </a:lnTo>
                  <a:lnTo>
                    <a:pt x="13402" y="704531"/>
                  </a:lnTo>
                  <a:lnTo>
                    <a:pt x="11149" y="678979"/>
                  </a:lnTo>
                  <a:lnTo>
                    <a:pt x="16458" y="631709"/>
                  </a:lnTo>
                  <a:lnTo>
                    <a:pt x="28560" y="586897"/>
                  </a:lnTo>
                  <a:lnTo>
                    <a:pt x="34322" y="574512"/>
                  </a:lnTo>
                  <a:lnTo>
                    <a:pt x="50083" y="557632"/>
                  </a:lnTo>
                  <a:lnTo>
                    <a:pt x="81806" y="541551"/>
                  </a:lnTo>
                  <a:lnTo>
                    <a:pt x="120842" y="532497"/>
                  </a:lnTo>
                  <a:lnTo>
                    <a:pt x="158924" y="532934"/>
                  </a:lnTo>
                  <a:lnTo>
                    <a:pt x="181501" y="538763"/>
                  </a:lnTo>
                  <a:lnTo>
                    <a:pt x="235199" y="568155"/>
                  </a:lnTo>
                  <a:lnTo>
                    <a:pt x="290074" y="599379"/>
                  </a:lnTo>
                  <a:lnTo>
                    <a:pt x="309058" y="6129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23093" y="4074528"/>
              <a:ext cx="115509" cy="244999"/>
            </a:xfrm>
            <a:custGeom>
              <a:avLst/>
              <a:gdLst/>
              <a:ahLst/>
              <a:cxnLst/>
              <a:rect l="0" t="0" r="0" b="0"/>
              <a:pathLst>
                <a:path w="115509" h="244999">
                  <a:moveTo>
                    <a:pt x="92969" y="0"/>
                  </a:moveTo>
                  <a:lnTo>
                    <a:pt x="58222" y="37086"/>
                  </a:lnTo>
                  <a:lnTo>
                    <a:pt x="25240" y="95239"/>
                  </a:lnTo>
                  <a:lnTo>
                    <a:pt x="7260" y="127655"/>
                  </a:lnTo>
                  <a:lnTo>
                    <a:pt x="0" y="179937"/>
                  </a:lnTo>
                  <a:lnTo>
                    <a:pt x="1346" y="205144"/>
                  </a:lnTo>
                  <a:lnTo>
                    <a:pt x="9744" y="224146"/>
                  </a:lnTo>
                  <a:lnTo>
                    <a:pt x="24394" y="237271"/>
                  </a:lnTo>
                  <a:lnTo>
                    <a:pt x="33215" y="242409"/>
                  </a:lnTo>
                  <a:lnTo>
                    <a:pt x="55493" y="244998"/>
                  </a:lnTo>
                  <a:lnTo>
                    <a:pt x="78652" y="241079"/>
                  </a:lnTo>
                  <a:lnTo>
                    <a:pt x="96745" y="231539"/>
                  </a:lnTo>
                  <a:lnTo>
                    <a:pt x="109465" y="216380"/>
                  </a:lnTo>
                  <a:lnTo>
                    <a:pt x="114495" y="207424"/>
                  </a:lnTo>
                  <a:lnTo>
                    <a:pt x="115508" y="197944"/>
                  </a:lnTo>
                  <a:lnTo>
                    <a:pt x="110395" y="178053"/>
                  </a:lnTo>
                  <a:lnTo>
                    <a:pt x="97204" y="163752"/>
                  </a:lnTo>
                  <a:lnTo>
                    <a:pt x="88773" y="158301"/>
                  </a:lnTo>
                  <a:lnTo>
                    <a:pt x="70047" y="155364"/>
                  </a:lnTo>
                  <a:lnTo>
                    <a:pt x="60140" y="156218"/>
                  </a:lnTo>
                  <a:lnTo>
                    <a:pt x="42893" y="163407"/>
                  </a:lnTo>
                  <a:lnTo>
                    <a:pt x="23149" y="174369"/>
                  </a:lnTo>
                  <a:lnTo>
                    <a:pt x="8741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00331" y="4418433"/>
              <a:ext cx="479920" cy="150935"/>
            </a:xfrm>
            <a:custGeom>
              <a:avLst/>
              <a:gdLst/>
              <a:ahLst/>
              <a:cxnLst/>
              <a:rect l="0" t="0" r="0" b="0"/>
              <a:pathLst>
                <a:path w="479920" h="150935">
                  <a:moveTo>
                    <a:pt x="0" y="108820"/>
                  </a:moveTo>
                  <a:lnTo>
                    <a:pt x="16768" y="114410"/>
                  </a:lnTo>
                  <a:lnTo>
                    <a:pt x="34359" y="114034"/>
                  </a:lnTo>
                  <a:lnTo>
                    <a:pt x="92999" y="109507"/>
                  </a:lnTo>
                  <a:lnTo>
                    <a:pt x="150865" y="105836"/>
                  </a:lnTo>
                  <a:lnTo>
                    <a:pt x="201068" y="100527"/>
                  </a:lnTo>
                  <a:lnTo>
                    <a:pt x="252988" y="95835"/>
                  </a:lnTo>
                  <a:lnTo>
                    <a:pt x="305417" y="90155"/>
                  </a:lnTo>
                  <a:lnTo>
                    <a:pt x="354876" y="88472"/>
                  </a:lnTo>
                  <a:lnTo>
                    <a:pt x="407921" y="82315"/>
                  </a:lnTo>
                  <a:lnTo>
                    <a:pt x="441400" y="73151"/>
                  </a:lnTo>
                  <a:lnTo>
                    <a:pt x="446345" y="67493"/>
                  </a:lnTo>
                  <a:lnTo>
                    <a:pt x="447302" y="60212"/>
                  </a:lnTo>
                  <a:lnTo>
                    <a:pt x="445600" y="51848"/>
                  </a:lnTo>
                  <a:lnTo>
                    <a:pt x="440956" y="45103"/>
                  </a:lnTo>
                  <a:lnTo>
                    <a:pt x="405167" y="22751"/>
                  </a:lnTo>
                  <a:lnTo>
                    <a:pt x="356299" y="0"/>
                  </a:lnTo>
                  <a:lnTo>
                    <a:pt x="365806" y="1184"/>
                  </a:lnTo>
                  <a:lnTo>
                    <a:pt x="421828" y="27048"/>
                  </a:lnTo>
                  <a:lnTo>
                    <a:pt x="475307" y="58132"/>
                  </a:lnTo>
                  <a:lnTo>
                    <a:pt x="479478" y="63330"/>
                  </a:lnTo>
                  <a:lnTo>
                    <a:pt x="479919" y="69134"/>
                  </a:lnTo>
                  <a:lnTo>
                    <a:pt x="477874" y="75344"/>
                  </a:lnTo>
                  <a:lnTo>
                    <a:pt x="458227" y="95262"/>
                  </a:lnTo>
                  <a:lnTo>
                    <a:pt x="396496" y="133221"/>
                  </a:lnTo>
                  <a:lnTo>
                    <a:pt x="357969" y="150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64103" y="4316266"/>
              <a:ext cx="129917" cy="440078"/>
            </a:xfrm>
            <a:custGeom>
              <a:avLst/>
              <a:gdLst/>
              <a:ahLst/>
              <a:cxnLst/>
              <a:rect l="0" t="0" r="0" b="0"/>
              <a:pathLst>
                <a:path w="129917" h="440078">
                  <a:moveTo>
                    <a:pt x="10052" y="168874"/>
                  </a:moveTo>
                  <a:lnTo>
                    <a:pt x="18385" y="217804"/>
                  </a:lnTo>
                  <a:lnTo>
                    <a:pt x="20147" y="276935"/>
                  </a:lnTo>
                  <a:lnTo>
                    <a:pt x="27730" y="333675"/>
                  </a:lnTo>
                  <a:lnTo>
                    <a:pt x="33561" y="386824"/>
                  </a:lnTo>
                  <a:lnTo>
                    <a:pt x="46640" y="440077"/>
                  </a:lnTo>
                  <a:lnTo>
                    <a:pt x="33825" y="385623"/>
                  </a:lnTo>
                  <a:lnTo>
                    <a:pt x="25025" y="335261"/>
                  </a:lnTo>
                  <a:lnTo>
                    <a:pt x="18339" y="275137"/>
                  </a:lnTo>
                  <a:lnTo>
                    <a:pt x="11689" y="218200"/>
                  </a:lnTo>
                  <a:lnTo>
                    <a:pt x="1934" y="156175"/>
                  </a:lnTo>
                  <a:lnTo>
                    <a:pt x="0" y="101765"/>
                  </a:lnTo>
                  <a:lnTo>
                    <a:pt x="5254" y="59952"/>
                  </a:lnTo>
                  <a:lnTo>
                    <a:pt x="14159" y="38186"/>
                  </a:lnTo>
                  <a:lnTo>
                    <a:pt x="38939" y="5148"/>
                  </a:lnTo>
                  <a:lnTo>
                    <a:pt x="46858" y="1232"/>
                  </a:lnTo>
                  <a:lnTo>
                    <a:pt x="65015" y="0"/>
                  </a:lnTo>
                  <a:lnTo>
                    <a:pt x="81663" y="6471"/>
                  </a:lnTo>
                  <a:lnTo>
                    <a:pt x="96861" y="18316"/>
                  </a:lnTo>
                  <a:lnTo>
                    <a:pt x="111415" y="35279"/>
                  </a:lnTo>
                  <a:lnTo>
                    <a:pt x="119443" y="57636"/>
                  </a:lnTo>
                  <a:lnTo>
                    <a:pt x="129916" y="115447"/>
                  </a:lnTo>
                  <a:lnTo>
                    <a:pt x="123376" y="136940"/>
                  </a:lnTo>
                  <a:lnTo>
                    <a:pt x="106432" y="155071"/>
                  </a:lnTo>
                  <a:lnTo>
                    <a:pt x="83303" y="168588"/>
                  </a:lnTo>
                  <a:lnTo>
                    <a:pt x="31109" y="179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76328" y="4548311"/>
              <a:ext cx="154449" cy="170720"/>
            </a:xfrm>
            <a:custGeom>
              <a:avLst/>
              <a:gdLst/>
              <a:ahLst/>
              <a:cxnLst/>
              <a:rect l="0" t="0" r="0" b="0"/>
              <a:pathLst>
                <a:path w="154449" h="170720">
                  <a:moveTo>
                    <a:pt x="118925" y="21056"/>
                  </a:moveTo>
                  <a:lnTo>
                    <a:pt x="102158" y="15467"/>
                  </a:lnTo>
                  <a:lnTo>
                    <a:pt x="84567" y="15843"/>
                  </a:lnTo>
                  <a:lnTo>
                    <a:pt x="44678" y="25616"/>
                  </a:lnTo>
                  <a:lnTo>
                    <a:pt x="27045" y="38291"/>
                  </a:lnTo>
                  <a:lnTo>
                    <a:pt x="12579" y="55623"/>
                  </a:lnTo>
                  <a:lnTo>
                    <a:pt x="2250" y="75024"/>
                  </a:lnTo>
                  <a:lnTo>
                    <a:pt x="0" y="98464"/>
                  </a:lnTo>
                  <a:lnTo>
                    <a:pt x="4068" y="123310"/>
                  </a:lnTo>
                  <a:lnTo>
                    <a:pt x="13675" y="146052"/>
                  </a:lnTo>
                  <a:lnTo>
                    <a:pt x="28864" y="161618"/>
                  </a:lnTo>
                  <a:lnTo>
                    <a:pt x="37827" y="167406"/>
                  </a:lnTo>
                  <a:lnTo>
                    <a:pt x="57145" y="170719"/>
                  </a:lnTo>
                  <a:lnTo>
                    <a:pt x="98143" y="163314"/>
                  </a:lnTo>
                  <a:lnTo>
                    <a:pt x="123946" y="148344"/>
                  </a:lnTo>
                  <a:lnTo>
                    <a:pt x="135975" y="132611"/>
                  </a:lnTo>
                  <a:lnTo>
                    <a:pt x="153229" y="93915"/>
                  </a:lnTo>
                  <a:lnTo>
                    <a:pt x="154448" y="73325"/>
                  </a:lnTo>
                  <a:lnTo>
                    <a:pt x="149921" y="52476"/>
                  </a:lnTo>
                  <a:lnTo>
                    <a:pt x="134218" y="23347"/>
                  </a:lnTo>
                  <a:lnTo>
                    <a:pt x="1083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79481" y="4579896"/>
              <a:ext cx="265680" cy="196708"/>
            </a:xfrm>
            <a:custGeom>
              <a:avLst/>
              <a:gdLst/>
              <a:ahLst/>
              <a:cxnLst/>
              <a:rect l="0" t="0" r="0" b="0"/>
              <a:pathLst>
                <a:path w="265680" h="196708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5684" y="154472"/>
                  </a:lnTo>
                  <a:lnTo>
                    <a:pt x="30644" y="182900"/>
                  </a:lnTo>
                  <a:lnTo>
                    <a:pt x="39147" y="187444"/>
                  </a:lnTo>
                  <a:lnTo>
                    <a:pt x="61072" y="189373"/>
                  </a:lnTo>
                  <a:lnTo>
                    <a:pt x="71131" y="185910"/>
                  </a:lnTo>
                  <a:lnTo>
                    <a:pt x="88546" y="172704"/>
                  </a:lnTo>
                  <a:lnTo>
                    <a:pt x="105914" y="145538"/>
                  </a:lnTo>
                  <a:lnTo>
                    <a:pt x="115028" y="104701"/>
                  </a:lnTo>
                  <a:lnTo>
                    <a:pt x="117630" y="104895"/>
                  </a:lnTo>
                  <a:lnTo>
                    <a:pt x="120534" y="108535"/>
                  </a:lnTo>
                  <a:lnTo>
                    <a:pt x="140487" y="168202"/>
                  </a:lnTo>
                  <a:lnTo>
                    <a:pt x="153686" y="183161"/>
                  </a:lnTo>
                  <a:lnTo>
                    <a:pt x="162119" y="188788"/>
                  </a:lnTo>
                  <a:lnTo>
                    <a:pt x="196344" y="196707"/>
                  </a:lnTo>
                  <a:lnTo>
                    <a:pt x="230532" y="193464"/>
                  </a:lnTo>
                  <a:lnTo>
                    <a:pt x="239086" y="188638"/>
                  </a:lnTo>
                  <a:lnTo>
                    <a:pt x="251710" y="173916"/>
                  </a:lnTo>
                  <a:lnTo>
                    <a:pt x="265394" y="140308"/>
                  </a:lnTo>
                  <a:lnTo>
                    <a:pt x="265679" y="95125"/>
                  </a:lnTo>
                  <a:lnTo>
                    <a:pt x="255294" y="38201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60650" y="4575883"/>
              <a:ext cx="192615" cy="170320"/>
            </a:xfrm>
            <a:custGeom>
              <a:avLst/>
              <a:gdLst/>
              <a:ahLst/>
              <a:cxnLst/>
              <a:rect l="0" t="0" r="0" b="0"/>
              <a:pathLst>
                <a:path w="192615" h="170320">
                  <a:moveTo>
                    <a:pt x="34686" y="77713"/>
                  </a:moveTo>
                  <a:lnTo>
                    <a:pt x="72164" y="86046"/>
                  </a:lnTo>
                  <a:lnTo>
                    <a:pt x="123588" y="87807"/>
                  </a:lnTo>
                  <a:lnTo>
                    <a:pt x="133728" y="84443"/>
                  </a:lnTo>
                  <a:lnTo>
                    <a:pt x="148115" y="71345"/>
                  </a:lnTo>
                  <a:lnTo>
                    <a:pt x="150080" y="64109"/>
                  </a:lnTo>
                  <a:lnTo>
                    <a:pt x="149050" y="56945"/>
                  </a:lnTo>
                  <a:lnTo>
                    <a:pt x="141667" y="42746"/>
                  </a:lnTo>
                  <a:lnTo>
                    <a:pt x="130586" y="28637"/>
                  </a:lnTo>
                  <a:lnTo>
                    <a:pt x="105605" y="13129"/>
                  </a:lnTo>
                  <a:lnTo>
                    <a:pt x="75976" y="1125"/>
                  </a:lnTo>
                  <a:lnTo>
                    <a:pt x="55377" y="0"/>
                  </a:lnTo>
                  <a:lnTo>
                    <a:pt x="35693" y="4569"/>
                  </a:lnTo>
                  <a:lnTo>
                    <a:pt x="19146" y="14399"/>
                  </a:lnTo>
                  <a:lnTo>
                    <a:pt x="7112" y="29686"/>
                  </a:lnTo>
                  <a:lnTo>
                    <a:pt x="2266" y="38676"/>
                  </a:lnTo>
                  <a:lnTo>
                    <a:pt x="0" y="58023"/>
                  </a:lnTo>
                  <a:lnTo>
                    <a:pt x="4062" y="78320"/>
                  </a:lnTo>
                  <a:lnTo>
                    <a:pt x="19503" y="108308"/>
                  </a:lnTo>
                  <a:lnTo>
                    <a:pt x="32228" y="124846"/>
                  </a:lnTo>
                  <a:lnTo>
                    <a:pt x="58134" y="141721"/>
                  </a:lnTo>
                  <a:lnTo>
                    <a:pt x="119124" y="165215"/>
                  </a:lnTo>
                  <a:lnTo>
                    <a:pt x="156151" y="170319"/>
                  </a:lnTo>
                  <a:lnTo>
                    <a:pt x="173678" y="168394"/>
                  </a:lnTo>
                  <a:lnTo>
                    <a:pt x="192614" y="161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05906" y="4590425"/>
              <a:ext cx="126343" cy="217186"/>
            </a:xfrm>
            <a:custGeom>
              <a:avLst/>
              <a:gdLst/>
              <a:ahLst/>
              <a:cxnLst/>
              <a:rect l="0" t="0" r="0" b="0"/>
              <a:pathLst>
                <a:path w="126343" h="217186">
                  <a:moveTo>
                    <a:pt x="0" y="84228"/>
                  </a:moveTo>
                  <a:lnTo>
                    <a:pt x="3120" y="126919"/>
                  </a:lnTo>
                  <a:lnTo>
                    <a:pt x="14573" y="158098"/>
                  </a:lnTo>
                  <a:lnTo>
                    <a:pt x="46157" y="202187"/>
                  </a:lnTo>
                  <a:lnTo>
                    <a:pt x="59899" y="216982"/>
                  </a:lnTo>
                  <a:lnTo>
                    <a:pt x="64499" y="217185"/>
                  </a:lnTo>
                  <a:lnTo>
                    <a:pt x="67566" y="212640"/>
                  </a:lnTo>
                  <a:lnTo>
                    <a:pt x="69611" y="204931"/>
                  </a:lnTo>
                  <a:lnTo>
                    <a:pt x="65643" y="187006"/>
                  </a:lnTo>
                  <a:lnTo>
                    <a:pt x="39212" y="126121"/>
                  </a:lnTo>
                  <a:lnTo>
                    <a:pt x="11198" y="63151"/>
                  </a:lnTo>
                  <a:lnTo>
                    <a:pt x="7466" y="52629"/>
                  </a:lnTo>
                  <a:lnTo>
                    <a:pt x="8487" y="44445"/>
                  </a:lnTo>
                  <a:lnTo>
                    <a:pt x="12677" y="37818"/>
                  </a:lnTo>
                  <a:lnTo>
                    <a:pt x="26691" y="27336"/>
                  </a:lnTo>
                  <a:lnTo>
                    <a:pt x="74442" y="738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916808" y="1126549"/>
            <a:ext cx="2274284" cy="540624"/>
            <a:chOff x="4916808" y="1126549"/>
            <a:chExt cx="2274284" cy="540624"/>
          </a:xfrm>
        </p:grpSpPr>
        <p:sp>
          <p:nvSpPr>
            <p:cNvPr id="36" name="Freeform 35"/>
            <p:cNvSpPr/>
            <p:nvPr/>
          </p:nvSpPr>
          <p:spPr>
            <a:xfrm>
              <a:off x="5149085" y="1200248"/>
              <a:ext cx="9879" cy="463255"/>
            </a:xfrm>
            <a:custGeom>
              <a:avLst/>
              <a:gdLst/>
              <a:ahLst/>
              <a:cxnLst/>
              <a:rect l="0" t="0" r="0" b="0"/>
              <a:pathLst>
                <a:path w="9879" h="463255">
                  <a:moveTo>
                    <a:pt x="9878" y="0"/>
                  </a:moveTo>
                  <a:lnTo>
                    <a:pt x="1545" y="52051"/>
                  </a:lnTo>
                  <a:lnTo>
                    <a:pt x="0" y="105110"/>
                  </a:lnTo>
                  <a:lnTo>
                    <a:pt x="2662" y="160995"/>
                  </a:lnTo>
                  <a:lnTo>
                    <a:pt x="7740" y="222008"/>
                  </a:lnTo>
                  <a:lnTo>
                    <a:pt x="9245" y="281420"/>
                  </a:lnTo>
                  <a:lnTo>
                    <a:pt x="9690" y="339187"/>
                  </a:lnTo>
                  <a:lnTo>
                    <a:pt x="9823" y="394518"/>
                  </a:lnTo>
                  <a:lnTo>
                    <a:pt x="9862" y="434309"/>
                  </a:lnTo>
                  <a:lnTo>
                    <a:pt x="9878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16808" y="1189720"/>
              <a:ext cx="494840" cy="1"/>
            </a:xfrm>
            <a:custGeom>
              <a:avLst/>
              <a:gdLst/>
              <a:ahLst/>
              <a:cxnLst/>
              <a:rect l="0" t="0" r="0" b="0"/>
              <a:pathLst>
                <a:path w="494840" h="1">
                  <a:moveTo>
                    <a:pt x="494839" y="0"/>
                  </a:moveTo>
                  <a:lnTo>
                    <a:pt x="436223" y="0"/>
                  </a:lnTo>
                  <a:lnTo>
                    <a:pt x="374813" y="0"/>
                  </a:lnTo>
                  <a:lnTo>
                    <a:pt x="328385" y="0"/>
                  </a:lnTo>
                  <a:lnTo>
                    <a:pt x="272384" y="0"/>
                  </a:lnTo>
                  <a:lnTo>
                    <a:pt x="217057" y="0"/>
                  </a:lnTo>
                  <a:lnTo>
                    <a:pt x="157900" y="0"/>
                  </a:lnTo>
                  <a:lnTo>
                    <a:pt x="103977" y="0"/>
                  </a:lnTo>
                  <a:lnTo>
                    <a:pt x="432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80062" y="1147606"/>
              <a:ext cx="401572" cy="476424"/>
            </a:xfrm>
            <a:custGeom>
              <a:avLst/>
              <a:gdLst/>
              <a:ahLst/>
              <a:cxnLst/>
              <a:rect l="0" t="0" r="0" b="0"/>
              <a:pathLst>
                <a:path w="401572" h="476424">
                  <a:moveTo>
                    <a:pt x="0" y="0"/>
                  </a:moveTo>
                  <a:lnTo>
                    <a:pt x="5589" y="58617"/>
                  </a:lnTo>
                  <a:lnTo>
                    <a:pt x="10722" y="118856"/>
                  </a:lnTo>
                  <a:lnTo>
                    <a:pt x="18669" y="176336"/>
                  </a:lnTo>
                  <a:lnTo>
                    <a:pt x="26175" y="237473"/>
                  </a:lnTo>
                  <a:lnTo>
                    <a:pt x="29982" y="289121"/>
                  </a:lnTo>
                  <a:lnTo>
                    <a:pt x="31111" y="348878"/>
                  </a:lnTo>
                  <a:lnTo>
                    <a:pt x="37034" y="411037"/>
                  </a:lnTo>
                  <a:lnTo>
                    <a:pt x="40609" y="468319"/>
                  </a:lnTo>
                  <a:lnTo>
                    <a:pt x="39941" y="475989"/>
                  </a:lnTo>
                  <a:lnTo>
                    <a:pt x="38325" y="476423"/>
                  </a:lnTo>
                  <a:lnTo>
                    <a:pt x="36079" y="472033"/>
                  </a:lnTo>
                  <a:lnTo>
                    <a:pt x="32177" y="418599"/>
                  </a:lnTo>
                  <a:lnTo>
                    <a:pt x="31703" y="364486"/>
                  </a:lnTo>
                  <a:lnTo>
                    <a:pt x="33948" y="309906"/>
                  </a:lnTo>
                  <a:lnTo>
                    <a:pt x="42774" y="286305"/>
                  </a:lnTo>
                  <a:lnTo>
                    <a:pt x="57615" y="270356"/>
                  </a:lnTo>
                  <a:lnTo>
                    <a:pt x="66486" y="264465"/>
                  </a:lnTo>
                  <a:lnTo>
                    <a:pt x="77079" y="262878"/>
                  </a:lnTo>
                  <a:lnTo>
                    <a:pt x="101328" y="267353"/>
                  </a:lnTo>
                  <a:lnTo>
                    <a:pt x="130109" y="283026"/>
                  </a:lnTo>
                  <a:lnTo>
                    <a:pt x="153454" y="308078"/>
                  </a:lnTo>
                  <a:lnTo>
                    <a:pt x="186266" y="366664"/>
                  </a:lnTo>
                  <a:lnTo>
                    <a:pt x="206633" y="420898"/>
                  </a:lnTo>
                  <a:lnTo>
                    <a:pt x="213889" y="442089"/>
                  </a:lnTo>
                  <a:lnTo>
                    <a:pt x="216292" y="444465"/>
                  </a:lnTo>
                  <a:lnTo>
                    <a:pt x="217895" y="441369"/>
                  </a:lnTo>
                  <a:lnTo>
                    <a:pt x="222014" y="426621"/>
                  </a:lnTo>
                  <a:lnTo>
                    <a:pt x="231644" y="408368"/>
                  </a:lnTo>
                  <a:lnTo>
                    <a:pt x="255809" y="383950"/>
                  </a:lnTo>
                  <a:lnTo>
                    <a:pt x="310952" y="347626"/>
                  </a:lnTo>
                  <a:lnTo>
                    <a:pt x="374205" y="305343"/>
                  </a:lnTo>
                  <a:lnTo>
                    <a:pt x="389752" y="290126"/>
                  </a:lnTo>
                  <a:lnTo>
                    <a:pt x="400560" y="271664"/>
                  </a:lnTo>
                  <a:lnTo>
                    <a:pt x="401571" y="262998"/>
                  </a:lnTo>
                  <a:lnTo>
                    <a:pt x="396455" y="247129"/>
                  </a:lnTo>
                  <a:lnTo>
                    <a:pt x="389475" y="241962"/>
                  </a:lnTo>
                  <a:lnTo>
                    <a:pt x="369242" y="236220"/>
                  </a:lnTo>
                  <a:lnTo>
                    <a:pt x="359635" y="237029"/>
                  </a:lnTo>
                  <a:lnTo>
                    <a:pt x="333766" y="249345"/>
                  </a:lnTo>
                  <a:lnTo>
                    <a:pt x="305564" y="268982"/>
                  </a:lnTo>
                  <a:lnTo>
                    <a:pt x="274481" y="309586"/>
                  </a:lnTo>
                  <a:lnTo>
                    <a:pt x="262372" y="335295"/>
                  </a:lnTo>
                  <a:lnTo>
                    <a:pt x="254598" y="389928"/>
                  </a:lnTo>
                  <a:lnTo>
                    <a:pt x="255874" y="416627"/>
                  </a:lnTo>
                  <a:lnTo>
                    <a:pt x="264241" y="440191"/>
                  </a:lnTo>
                  <a:lnTo>
                    <a:pt x="278877" y="459243"/>
                  </a:lnTo>
                  <a:lnTo>
                    <a:pt x="287693" y="467599"/>
                  </a:lnTo>
                  <a:lnTo>
                    <a:pt x="297081" y="472000"/>
                  </a:lnTo>
                  <a:lnTo>
                    <a:pt x="316870" y="473770"/>
                  </a:lnTo>
                  <a:lnTo>
                    <a:pt x="365511" y="465447"/>
                  </a:lnTo>
                  <a:lnTo>
                    <a:pt x="389554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91309" y="1126549"/>
              <a:ext cx="259560" cy="540624"/>
            </a:xfrm>
            <a:custGeom>
              <a:avLst/>
              <a:gdLst/>
              <a:ahLst/>
              <a:cxnLst/>
              <a:rect l="0" t="0" r="0" b="0"/>
              <a:pathLst>
                <a:path w="259560" h="540624">
                  <a:moveTo>
                    <a:pt x="15219" y="0"/>
                  </a:moveTo>
                  <a:lnTo>
                    <a:pt x="7984" y="28726"/>
                  </a:lnTo>
                  <a:lnTo>
                    <a:pt x="6836" y="79091"/>
                  </a:lnTo>
                  <a:lnTo>
                    <a:pt x="12216" y="138468"/>
                  </a:lnTo>
                  <a:lnTo>
                    <a:pt x="15499" y="201684"/>
                  </a:lnTo>
                  <a:lnTo>
                    <a:pt x="20413" y="247955"/>
                  </a:lnTo>
                  <a:lnTo>
                    <a:pt x="23377" y="292696"/>
                  </a:lnTo>
                  <a:lnTo>
                    <a:pt x="25864" y="335978"/>
                  </a:lnTo>
                  <a:lnTo>
                    <a:pt x="32671" y="397466"/>
                  </a:lnTo>
                  <a:lnTo>
                    <a:pt x="36378" y="447531"/>
                  </a:lnTo>
                  <a:lnTo>
                    <a:pt x="43196" y="498889"/>
                  </a:lnTo>
                  <a:lnTo>
                    <a:pt x="45735" y="540623"/>
                  </a:lnTo>
                  <a:lnTo>
                    <a:pt x="46091" y="540569"/>
                  </a:lnTo>
                  <a:lnTo>
                    <a:pt x="45318" y="529202"/>
                  </a:lnTo>
                  <a:lnTo>
                    <a:pt x="32109" y="477701"/>
                  </a:lnTo>
                  <a:lnTo>
                    <a:pt x="18599" y="424037"/>
                  </a:lnTo>
                  <a:lnTo>
                    <a:pt x="4665" y="371496"/>
                  </a:lnTo>
                  <a:lnTo>
                    <a:pt x="0" y="346433"/>
                  </a:lnTo>
                  <a:lnTo>
                    <a:pt x="1826" y="315797"/>
                  </a:lnTo>
                  <a:lnTo>
                    <a:pt x="9657" y="292043"/>
                  </a:lnTo>
                  <a:lnTo>
                    <a:pt x="15020" y="282432"/>
                  </a:lnTo>
                  <a:lnTo>
                    <a:pt x="30339" y="268635"/>
                  </a:lnTo>
                  <a:lnTo>
                    <a:pt x="39337" y="263318"/>
                  </a:lnTo>
                  <a:lnTo>
                    <a:pt x="79947" y="255835"/>
                  </a:lnTo>
                  <a:lnTo>
                    <a:pt x="123435" y="259207"/>
                  </a:lnTo>
                  <a:lnTo>
                    <a:pt x="171646" y="279232"/>
                  </a:lnTo>
                  <a:lnTo>
                    <a:pt x="220003" y="312606"/>
                  </a:lnTo>
                  <a:lnTo>
                    <a:pt x="242662" y="339069"/>
                  </a:lnTo>
                  <a:lnTo>
                    <a:pt x="258605" y="374726"/>
                  </a:lnTo>
                  <a:lnTo>
                    <a:pt x="259559" y="420515"/>
                  </a:lnTo>
                  <a:lnTo>
                    <a:pt x="246844" y="459949"/>
                  </a:lnTo>
                  <a:lnTo>
                    <a:pt x="222669" y="488271"/>
                  </a:lnTo>
                  <a:lnTo>
                    <a:pt x="187690" y="505891"/>
                  </a:lnTo>
                  <a:lnTo>
                    <a:pt x="133949" y="521155"/>
                  </a:lnTo>
                  <a:lnTo>
                    <a:pt x="84512" y="525384"/>
                  </a:lnTo>
                  <a:lnTo>
                    <a:pt x="57333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09320" y="1407905"/>
              <a:ext cx="244691" cy="213484"/>
            </a:xfrm>
            <a:custGeom>
              <a:avLst/>
              <a:gdLst/>
              <a:ahLst/>
              <a:cxnLst/>
              <a:rect l="0" t="0" r="0" b="0"/>
              <a:pathLst>
                <a:path w="244691" h="213484">
                  <a:moveTo>
                    <a:pt x="160462" y="108198"/>
                  </a:moveTo>
                  <a:lnTo>
                    <a:pt x="154873" y="49581"/>
                  </a:lnTo>
                  <a:lnTo>
                    <a:pt x="145889" y="29114"/>
                  </a:lnTo>
                  <a:lnTo>
                    <a:pt x="140218" y="20380"/>
                  </a:lnTo>
                  <a:lnTo>
                    <a:pt x="124559" y="7557"/>
                  </a:lnTo>
                  <a:lnTo>
                    <a:pt x="115470" y="2499"/>
                  </a:lnTo>
                  <a:lnTo>
                    <a:pt x="96011" y="0"/>
                  </a:lnTo>
                  <a:lnTo>
                    <a:pt x="76835" y="3958"/>
                  </a:lnTo>
                  <a:lnTo>
                    <a:pt x="32582" y="32051"/>
                  </a:lnTo>
                  <a:lnTo>
                    <a:pt x="18619" y="51738"/>
                  </a:lnTo>
                  <a:lnTo>
                    <a:pt x="122" y="96916"/>
                  </a:lnTo>
                  <a:lnTo>
                    <a:pt x="0" y="140210"/>
                  </a:lnTo>
                  <a:lnTo>
                    <a:pt x="7373" y="178904"/>
                  </a:lnTo>
                  <a:lnTo>
                    <a:pt x="22556" y="207007"/>
                  </a:lnTo>
                  <a:lnTo>
                    <a:pt x="29920" y="210336"/>
                  </a:lnTo>
                  <a:lnTo>
                    <a:pt x="38339" y="210215"/>
                  </a:lnTo>
                  <a:lnTo>
                    <a:pt x="55882" y="203842"/>
                  </a:lnTo>
                  <a:lnTo>
                    <a:pt x="93412" y="174071"/>
                  </a:lnTo>
                  <a:lnTo>
                    <a:pt x="109140" y="147993"/>
                  </a:lnTo>
                  <a:lnTo>
                    <a:pt x="117700" y="101458"/>
                  </a:lnTo>
                  <a:lnTo>
                    <a:pt x="120255" y="102535"/>
                  </a:lnTo>
                  <a:lnTo>
                    <a:pt x="154145" y="151664"/>
                  </a:lnTo>
                  <a:lnTo>
                    <a:pt x="192880" y="187104"/>
                  </a:lnTo>
                  <a:lnTo>
                    <a:pt x="244690" y="213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97467" y="1364791"/>
              <a:ext cx="230370" cy="211154"/>
            </a:xfrm>
            <a:custGeom>
              <a:avLst/>
              <a:gdLst/>
              <a:ahLst/>
              <a:cxnLst/>
              <a:rect l="0" t="0" r="0" b="0"/>
              <a:pathLst>
                <a:path w="230370" h="211154">
                  <a:moveTo>
                    <a:pt x="114471" y="24970"/>
                  </a:moveTo>
                  <a:lnTo>
                    <a:pt x="103293" y="13792"/>
                  </a:lnTo>
                  <a:lnTo>
                    <a:pt x="73984" y="1251"/>
                  </a:lnTo>
                  <a:lnTo>
                    <a:pt x="52023" y="0"/>
                  </a:lnTo>
                  <a:lnTo>
                    <a:pt x="30564" y="4514"/>
                  </a:lnTo>
                  <a:lnTo>
                    <a:pt x="9329" y="14319"/>
                  </a:lnTo>
                  <a:lnTo>
                    <a:pt x="3431" y="22549"/>
                  </a:lnTo>
                  <a:lnTo>
                    <a:pt x="0" y="44171"/>
                  </a:lnTo>
                  <a:lnTo>
                    <a:pt x="3061" y="54148"/>
                  </a:lnTo>
                  <a:lnTo>
                    <a:pt x="15823" y="71473"/>
                  </a:lnTo>
                  <a:lnTo>
                    <a:pt x="36312" y="80733"/>
                  </a:lnTo>
                  <a:lnTo>
                    <a:pt x="95166" y="94401"/>
                  </a:lnTo>
                  <a:lnTo>
                    <a:pt x="152078" y="100946"/>
                  </a:lnTo>
                  <a:lnTo>
                    <a:pt x="207464" y="117687"/>
                  </a:lnTo>
                  <a:lnTo>
                    <a:pt x="224431" y="128959"/>
                  </a:lnTo>
                  <a:lnTo>
                    <a:pt x="228722" y="136410"/>
                  </a:lnTo>
                  <a:lnTo>
                    <a:pt x="230369" y="154048"/>
                  </a:lnTo>
                  <a:lnTo>
                    <a:pt x="219130" y="183708"/>
                  </a:lnTo>
                  <a:lnTo>
                    <a:pt x="204270" y="198076"/>
                  </a:lnTo>
                  <a:lnTo>
                    <a:pt x="184797" y="207191"/>
                  </a:lnTo>
                  <a:lnTo>
                    <a:pt x="147526" y="211153"/>
                  </a:lnTo>
                  <a:lnTo>
                    <a:pt x="93011" y="202604"/>
                  </a:lnTo>
                  <a:lnTo>
                    <a:pt x="40771" y="193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74085" y="1353216"/>
              <a:ext cx="217007" cy="233760"/>
            </a:xfrm>
            <a:custGeom>
              <a:avLst/>
              <a:gdLst/>
              <a:ahLst/>
              <a:cxnLst/>
              <a:rect l="0" t="0" r="0" b="0"/>
              <a:pathLst>
                <a:path w="217007" h="233760">
                  <a:moveTo>
                    <a:pt x="6309" y="120773"/>
                  </a:moveTo>
                  <a:lnTo>
                    <a:pt x="60184" y="102815"/>
                  </a:lnTo>
                  <a:lnTo>
                    <a:pt x="117345" y="85624"/>
                  </a:lnTo>
                  <a:lnTo>
                    <a:pt x="174135" y="65004"/>
                  </a:lnTo>
                  <a:lnTo>
                    <a:pt x="211165" y="39437"/>
                  </a:lnTo>
                  <a:lnTo>
                    <a:pt x="215409" y="31454"/>
                  </a:lnTo>
                  <a:lnTo>
                    <a:pt x="217006" y="13226"/>
                  </a:lnTo>
                  <a:lnTo>
                    <a:pt x="212284" y="6961"/>
                  </a:lnTo>
                  <a:lnTo>
                    <a:pt x="194559" y="0"/>
                  </a:lnTo>
                  <a:lnTo>
                    <a:pt x="138987" y="3937"/>
                  </a:lnTo>
                  <a:lnTo>
                    <a:pt x="102942" y="13885"/>
                  </a:lnTo>
                  <a:lnTo>
                    <a:pt x="62442" y="37615"/>
                  </a:lnTo>
                  <a:lnTo>
                    <a:pt x="46464" y="53398"/>
                  </a:lnTo>
                  <a:lnTo>
                    <a:pt x="10022" y="109460"/>
                  </a:lnTo>
                  <a:lnTo>
                    <a:pt x="0" y="152776"/>
                  </a:lnTo>
                  <a:lnTo>
                    <a:pt x="3894" y="176331"/>
                  </a:lnTo>
                  <a:lnTo>
                    <a:pt x="19241" y="202745"/>
                  </a:lnTo>
                  <a:lnTo>
                    <a:pt x="33114" y="216867"/>
                  </a:lnTo>
                  <a:lnTo>
                    <a:pt x="50977" y="227042"/>
                  </a:lnTo>
                  <a:lnTo>
                    <a:pt x="86354" y="233759"/>
                  </a:lnTo>
                  <a:lnTo>
                    <a:pt x="148868" y="227881"/>
                  </a:lnTo>
                  <a:lnTo>
                    <a:pt x="195822" y="226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508899" y="947564"/>
            <a:ext cx="836864" cy="673825"/>
            <a:chOff x="7508899" y="947564"/>
            <a:chExt cx="836864" cy="673825"/>
          </a:xfrm>
        </p:grpSpPr>
        <p:sp>
          <p:nvSpPr>
            <p:cNvPr id="44" name="Freeform 43"/>
            <p:cNvSpPr/>
            <p:nvPr/>
          </p:nvSpPr>
          <p:spPr>
            <a:xfrm>
              <a:off x="7508899" y="947564"/>
              <a:ext cx="166376" cy="652768"/>
            </a:xfrm>
            <a:custGeom>
              <a:avLst/>
              <a:gdLst/>
              <a:ahLst/>
              <a:cxnLst/>
              <a:rect l="0" t="0" r="0" b="0"/>
              <a:pathLst>
                <a:path w="166376" h="652768">
                  <a:moveTo>
                    <a:pt x="166375" y="0"/>
                  </a:moveTo>
                  <a:lnTo>
                    <a:pt x="116877" y="55088"/>
                  </a:lnTo>
                  <a:lnTo>
                    <a:pt x="82099" y="108727"/>
                  </a:lnTo>
                  <a:lnTo>
                    <a:pt x="55451" y="167523"/>
                  </a:lnTo>
                  <a:lnTo>
                    <a:pt x="36706" y="226565"/>
                  </a:lnTo>
                  <a:lnTo>
                    <a:pt x="19000" y="289842"/>
                  </a:lnTo>
                  <a:lnTo>
                    <a:pt x="8455" y="338563"/>
                  </a:lnTo>
                  <a:lnTo>
                    <a:pt x="0" y="401839"/>
                  </a:lnTo>
                  <a:lnTo>
                    <a:pt x="9646" y="465219"/>
                  </a:lnTo>
                  <a:lnTo>
                    <a:pt x="18339" y="492203"/>
                  </a:lnTo>
                  <a:lnTo>
                    <a:pt x="49396" y="547655"/>
                  </a:lnTo>
                  <a:lnTo>
                    <a:pt x="65251" y="573295"/>
                  </a:lnTo>
                  <a:lnTo>
                    <a:pt x="122287" y="629942"/>
                  </a:lnTo>
                  <a:lnTo>
                    <a:pt x="145319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38446" y="1099729"/>
              <a:ext cx="400083" cy="439576"/>
            </a:xfrm>
            <a:custGeom>
              <a:avLst/>
              <a:gdLst/>
              <a:ahLst/>
              <a:cxnLst/>
              <a:rect l="0" t="0" r="0" b="0"/>
              <a:pathLst>
                <a:path w="400083" h="439576">
                  <a:moveTo>
                    <a:pt x="0" y="121576"/>
                  </a:moveTo>
                  <a:lnTo>
                    <a:pt x="3119" y="78885"/>
                  </a:lnTo>
                  <a:lnTo>
                    <a:pt x="14572" y="47706"/>
                  </a:lnTo>
                  <a:lnTo>
                    <a:pt x="27533" y="27914"/>
                  </a:lnTo>
                  <a:lnTo>
                    <a:pt x="44992" y="11318"/>
                  </a:lnTo>
                  <a:lnTo>
                    <a:pt x="67569" y="2383"/>
                  </a:lnTo>
                  <a:lnTo>
                    <a:pt x="80141" y="0"/>
                  </a:lnTo>
                  <a:lnTo>
                    <a:pt x="103468" y="3591"/>
                  </a:lnTo>
                  <a:lnTo>
                    <a:pt x="147040" y="24961"/>
                  </a:lnTo>
                  <a:lnTo>
                    <a:pt x="191660" y="81528"/>
                  </a:lnTo>
                  <a:lnTo>
                    <a:pt x="226461" y="136022"/>
                  </a:lnTo>
                  <a:lnTo>
                    <a:pt x="237505" y="183438"/>
                  </a:lnTo>
                  <a:lnTo>
                    <a:pt x="240777" y="234532"/>
                  </a:lnTo>
                  <a:lnTo>
                    <a:pt x="236157" y="286716"/>
                  </a:lnTo>
                  <a:lnTo>
                    <a:pt x="221776" y="348345"/>
                  </a:lnTo>
                  <a:lnTo>
                    <a:pt x="187566" y="402460"/>
                  </a:lnTo>
                  <a:lnTo>
                    <a:pt x="167590" y="423058"/>
                  </a:lnTo>
                  <a:lnTo>
                    <a:pt x="147014" y="436112"/>
                  </a:lnTo>
                  <a:lnTo>
                    <a:pt x="123050" y="439575"/>
                  </a:lnTo>
                  <a:lnTo>
                    <a:pt x="110109" y="438860"/>
                  </a:lnTo>
                  <a:lnTo>
                    <a:pt x="89491" y="428708"/>
                  </a:lnTo>
                  <a:lnTo>
                    <a:pt x="73699" y="412497"/>
                  </a:lnTo>
                  <a:lnTo>
                    <a:pt x="62780" y="393594"/>
                  </a:lnTo>
                  <a:lnTo>
                    <a:pt x="55646" y="357632"/>
                  </a:lnTo>
                  <a:lnTo>
                    <a:pt x="60216" y="337234"/>
                  </a:lnTo>
                  <a:lnTo>
                    <a:pt x="64711" y="328519"/>
                  </a:lnTo>
                  <a:lnTo>
                    <a:pt x="82182" y="315716"/>
                  </a:lnTo>
                  <a:lnTo>
                    <a:pt x="106715" y="307297"/>
                  </a:lnTo>
                  <a:lnTo>
                    <a:pt x="151072" y="303726"/>
                  </a:lnTo>
                  <a:lnTo>
                    <a:pt x="188651" y="310727"/>
                  </a:lnTo>
                  <a:lnTo>
                    <a:pt x="250952" y="334453"/>
                  </a:lnTo>
                  <a:lnTo>
                    <a:pt x="304031" y="356692"/>
                  </a:lnTo>
                  <a:lnTo>
                    <a:pt x="363388" y="370443"/>
                  </a:lnTo>
                  <a:lnTo>
                    <a:pt x="400082" y="374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75357" y="979150"/>
              <a:ext cx="270406" cy="642239"/>
            </a:xfrm>
            <a:custGeom>
              <a:avLst/>
              <a:gdLst/>
              <a:ahLst/>
              <a:cxnLst/>
              <a:rect l="0" t="0" r="0" b="0"/>
              <a:pathLst>
                <a:path w="270406" h="642239">
                  <a:moveTo>
                    <a:pt x="0" y="0"/>
                  </a:moveTo>
                  <a:lnTo>
                    <a:pt x="59941" y="26364"/>
                  </a:lnTo>
                  <a:lnTo>
                    <a:pt x="122570" y="80788"/>
                  </a:lnTo>
                  <a:lnTo>
                    <a:pt x="171951" y="140578"/>
                  </a:lnTo>
                  <a:lnTo>
                    <a:pt x="212909" y="200367"/>
                  </a:lnTo>
                  <a:lnTo>
                    <a:pt x="240109" y="252727"/>
                  </a:lnTo>
                  <a:lnTo>
                    <a:pt x="258606" y="309277"/>
                  </a:lnTo>
                  <a:lnTo>
                    <a:pt x="270405" y="362909"/>
                  </a:lnTo>
                  <a:lnTo>
                    <a:pt x="269633" y="405836"/>
                  </a:lnTo>
                  <a:lnTo>
                    <a:pt x="258892" y="451782"/>
                  </a:lnTo>
                  <a:lnTo>
                    <a:pt x="229510" y="506748"/>
                  </a:lnTo>
                  <a:lnTo>
                    <a:pt x="186940" y="565184"/>
                  </a:lnTo>
                  <a:lnTo>
                    <a:pt x="144865" y="609287"/>
                  </a:lnTo>
                  <a:lnTo>
                    <a:pt x="105285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856661" y="1179191"/>
            <a:ext cx="463058" cy="421141"/>
            <a:chOff x="8856661" y="1179191"/>
            <a:chExt cx="463058" cy="421141"/>
          </a:xfrm>
        </p:grpSpPr>
        <p:sp>
          <p:nvSpPr>
            <p:cNvPr id="48" name="Freeform 47"/>
            <p:cNvSpPr/>
            <p:nvPr/>
          </p:nvSpPr>
          <p:spPr>
            <a:xfrm>
              <a:off x="8856661" y="1252891"/>
              <a:ext cx="8335" cy="263213"/>
            </a:xfrm>
            <a:custGeom>
              <a:avLst/>
              <a:gdLst/>
              <a:ahLst/>
              <a:cxnLst/>
              <a:rect l="0" t="0" r="0" b="0"/>
              <a:pathLst>
                <a:path w="8335" h="263213">
                  <a:moveTo>
                    <a:pt x="8334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9" y="153915"/>
                  </a:lnTo>
                  <a:lnTo>
                    <a:pt x="8070" y="214933"/>
                  </a:lnTo>
                  <a:lnTo>
                    <a:pt x="833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75523" y="1179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53972" y="1287769"/>
              <a:ext cx="265747" cy="312563"/>
            </a:xfrm>
            <a:custGeom>
              <a:avLst/>
              <a:gdLst/>
              <a:ahLst/>
              <a:cxnLst/>
              <a:rect l="0" t="0" r="0" b="0"/>
              <a:pathLst>
                <a:path w="265747" h="312563">
                  <a:moveTo>
                    <a:pt x="147935" y="7236"/>
                  </a:moveTo>
                  <a:lnTo>
                    <a:pt x="120378" y="0"/>
                  </a:lnTo>
                  <a:lnTo>
                    <a:pt x="67275" y="477"/>
                  </a:lnTo>
                  <a:lnTo>
                    <a:pt x="45405" y="6572"/>
                  </a:lnTo>
                  <a:lnTo>
                    <a:pt x="12301" y="29548"/>
                  </a:lnTo>
                  <a:lnTo>
                    <a:pt x="4870" y="36149"/>
                  </a:lnTo>
                  <a:lnTo>
                    <a:pt x="1086" y="44059"/>
                  </a:lnTo>
                  <a:lnTo>
                    <a:pt x="0" y="62206"/>
                  </a:lnTo>
                  <a:lnTo>
                    <a:pt x="4858" y="70789"/>
                  </a:lnTo>
                  <a:lnTo>
                    <a:pt x="22733" y="86564"/>
                  </a:lnTo>
                  <a:lnTo>
                    <a:pt x="85839" y="111413"/>
                  </a:lnTo>
                  <a:lnTo>
                    <a:pt x="146690" y="129922"/>
                  </a:lnTo>
                  <a:lnTo>
                    <a:pt x="200414" y="153186"/>
                  </a:lnTo>
                  <a:lnTo>
                    <a:pt x="234254" y="180778"/>
                  </a:lnTo>
                  <a:lnTo>
                    <a:pt x="255139" y="208784"/>
                  </a:lnTo>
                  <a:lnTo>
                    <a:pt x="264991" y="229004"/>
                  </a:lnTo>
                  <a:lnTo>
                    <a:pt x="265746" y="239309"/>
                  </a:lnTo>
                  <a:lnTo>
                    <a:pt x="260347" y="260118"/>
                  </a:lnTo>
                  <a:lnTo>
                    <a:pt x="247029" y="277945"/>
                  </a:lnTo>
                  <a:lnTo>
                    <a:pt x="228242" y="292498"/>
                  </a:lnTo>
                  <a:lnTo>
                    <a:pt x="204293" y="302865"/>
                  </a:lnTo>
                  <a:lnTo>
                    <a:pt x="153325" y="309689"/>
                  </a:lnTo>
                  <a:lnTo>
                    <a:pt x="123424" y="311285"/>
                  </a:lnTo>
                  <a:lnTo>
                    <a:pt x="84763" y="312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359605" y="1860571"/>
            <a:ext cx="1144642" cy="511211"/>
            <a:chOff x="5359605" y="1860571"/>
            <a:chExt cx="1144642" cy="511211"/>
          </a:xfrm>
        </p:grpSpPr>
        <p:sp>
          <p:nvSpPr>
            <p:cNvPr id="52" name="Freeform 51"/>
            <p:cNvSpPr/>
            <p:nvPr/>
          </p:nvSpPr>
          <p:spPr>
            <a:xfrm>
              <a:off x="5359605" y="2032000"/>
              <a:ext cx="271110" cy="339782"/>
            </a:xfrm>
            <a:custGeom>
              <a:avLst/>
              <a:gdLst/>
              <a:ahLst/>
              <a:cxnLst/>
              <a:rect l="0" t="0" r="0" b="0"/>
              <a:pathLst>
                <a:path w="271110" h="339782">
                  <a:moveTo>
                    <a:pt x="30985" y="0"/>
                  </a:moveTo>
                  <a:lnTo>
                    <a:pt x="13027" y="55044"/>
                  </a:lnTo>
                  <a:lnTo>
                    <a:pt x="2438" y="106452"/>
                  </a:lnTo>
                  <a:lnTo>
                    <a:pt x="0" y="167257"/>
                  </a:lnTo>
                  <a:lnTo>
                    <a:pt x="688" y="226017"/>
                  </a:lnTo>
                  <a:lnTo>
                    <a:pt x="13996" y="275752"/>
                  </a:lnTo>
                  <a:lnTo>
                    <a:pt x="32191" y="310211"/>
                  </a:lnTo>
                  <a:lnTo>
                    <a:pt x="46729" y="326215"/>
                  </a:lnTo>
                  <a:lnTo>
                    <a:pt x="64889" y="337227"/>
                  </a:lnTo>
                  <a:lnTo>
                    <a:pt x="87778" y="339781"/>
                  </a:lnTo>
                  <a:lnTo>
                    <a:pt x="112378" y="335847"/>
                  </a:lnTo>
                  <a:lnTo>
                    <a:pt x="159887" y="311138"/>
                  </a:lnTo>
                  <a:lnTo>
                    <a:pt x="213985" y="272809"/>
                  </a:lnTo>
                  <a:lnTo>
                    <a:pt x="244565" y="236290"/>
                  </a:lnTo>
                  <a:lnTo>
                    <a:pt x="262854" y="195834"/>
                  </a:lnTo>
                  <a:lnTo>
                    <a:pt x="271109" y="140242"/>
                  </a:lnTo>
                  <a:lnTo>
                    <a:pt x="269620" y="87320"/>
                  </a:lnTo>
                  <a:lnTo>
                    <a:pt x="254894" y="30687"/>
                  </a:lnTo>
                  <a:lnTo>
                    <a:pt x="25208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16313" y="2023802"/>
              <a:ext cx="234460" cy="236969"/>
            </a:xfrm>
            <a:custGeom>
              <a:avLst/>
              <a:gdLst/>
              <a:ahLst/>
              <a:cxnLst/>
              <a:rect l="0" t="0" r="0" b="0"/>
              <a:pathLst>
                <a:path w="234460" h="236969">
                  <a:moveTo>
                    <a:pt x="169117" y="29255"/>
                  </a:moveTo>
                  <a:lnTo>
                    <a:pt x="125154" y="5535"/>
                  </a:lnTo>
                  <a:lnTo>
                    <a:pt x="89281" y="0"/>
                  </a:lnTo>
                  <a:lnTo>
                    <a:pt x="65784" y="4944"/>
                  </a:lnTo>
                  <a:lnTo>
                    <a:pt x="22104" y="21593"/>
                  </a:lnTo>
                  <a:lnTo>
                    <a:pt x="7072" y="35208"/>
                  </a:lnTo>
                  <a:lnTo>
                    <a:pt x="1425" y="43752"/>
                  </a:lnTo>
                  <a:lnTo>
                    <a:pt x="0" y="51788"/>
                  </a:lnTo>
                  <a:lnTo>
                    <a:pt x="1391" y="59484"/>
                  </a:lnTo>
                  <a:lnTo>
                    <a:pt x="9174" y="74276"/>
                  </a:lnTo>
                  <a:lnTo>
                    <a:pt x="20432" y="88648"/>
                  </a:lnTo>
                  <a:lnTo>
                    <a:pt x="39474" y="99716"/>
                  </a:lnTo>
                  <a:lnTo>
                    <a:pt x="76502" y="109403"/>
                  </a:lnTo>
                  <a:lnTo>
                    <a:pt x="130935" y="112677"/>
                  </a:lnTo>
                  <a:lnTo>
                    <a:pt x="185578" y="122899"/>
                  </a:lnTo>
                  <a:lnTo>
                    <a:pt x="209188" y="133655"/>
                  </a:lnTo>
                  <a:lnTo>
                    <a:pt x="225141" y="149354"/>
                  </a:lnTo>
                  <a:lnTo>
                    <a:pt x="231033" y="158454"/>
                  </a:lnTo>
                  <a:lnTo>
                    <a:pt x="234459" y="177924"/>
                  </a:lnTo>
                  <a:lnTo>
                    <a:pt x="233735" y="188029"/>
                  </a:lnTo>
                  <a:lnTo>
                    <a:pt x="226692" y="205496"/>
                  </a:lnTo>
                  <a:lnTo>
                    <a:pt x="221538" y="213429"/>
                  </a:lnTo>
                  <a:lnTo>
                    <a:pt x="206453" y="225364"/>
                  </a:lnTo>
                  <a:lnTo>
                    <a:pt x="197517" y="230184"/>
                  </a:lnTo>
                  <a:lnTo>
                    <a:pt x="156995" y="236968"/>
                  </a:lnTo>
                  <a:lnTo>
                    <a:pt x="96749" y="232025"/>
                  </a:lnTo>
                  <a:lnTo>
                    <a:pt x="74360" y="229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18379" y="2039540"/>
              <a:ext cx="157050" cy="216787"/>
            </a:xfrm>
            <a:custGeom>
              <a:avLst/>
              <a:gdLst/>
              <a:ahLst/>
              <a:cxnLst/>
              <a:rect l="0" t="0" r="0" b="0"/>
              <a:pathLst>
                <a:path w="157050" h="216787">
                  <a:moveTo>
                    <a:pt x="3921" y="129330"/>
                  </a:moveTo>
                  <a:lnTo>
                    <a:pt x="41399" y="120997"/>
                  </a:lnTo>
                  <a:lnTo>
                    <a:pt x="87234" y="113646"/>
                  </a:lnTo>
                  <a:lnTo>
                    <a:pt x="128913" y="92523"/>
                  </a:lnTo>
                  <a:lnTo>
                    <a:pt x="145650" y="79436"/>
                  </a:lnTo>
                  <a:lnTo>
                    <a:pt x="154650" y="59582"/>
                  </a:lnTo>
                  <a:lnTo>
                    <a:pt x="157049" y="47736"/>
                  </a:lnTo>
                  <a:lnTo>
                    <a:pt x="156309" y="37500"/>
                  </a:lnTo>
                  <a:lnTo>
                    <a:pt x="149248" y="19886"/>
                  </a:lnTo>
                  <a:lnTo>
                    <a:pt x="135191" y="7379"/>
                  </a:lnTo>
                  <a:lnTo>
                    <a:pt x="126530" y="2406"/>
                  </a:lnTo>
                  <a:lnTo>
                    <a:pt x="104427" y="0"/>
                  </a:lnTo>
                  <a:lnTo>
                    <a:pt x="57700" y="7987"/>
                  </a:lnTo>
                  <a:lnTo>
                    <a:pt x="30904" y="23057"/>
                  </a:lnTo>
                  <a:lnTo>
                    <a:pt x="18643" y="38814"/>
                  </a:lnTo>
                  <a:lnTo>
                    <a:pt x="1240" y="77525"/>
                  </a:lnTo>
                  <a:lnTo>
                    <a:pt x="0" y="98117"/>
                  </a:lnTo>
                  <a:lnTo>
                    <a:pt x="8736" y="145521"/>
                  </a:lnTo>
                  <a:lnTo>
                    <a:pt x="23935" y="174942"/>
                  </a:lnTo>
                  <a:lnTo>
                    <a:pt x="43257" y="198477"/>
                  </a:lnTo>
                  <a:lnTo>
                    <a:pt x="69388" y="214679"/>
                  </a:lnTo>
                  <a:lnTo>
                    <a:pt x="95409" y="216786"/>
                  </a:lnTo>
                  <a:lnTo>
                    <a:pt x="140792" y="213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88289" y="1860571"/>
              <a:ext cx="215958" cy="445171"/>
            </a:xfrm>
            <a:custGeom>
              <a:avLst/>
              <a:gdLst/>
              <a:ahLst/>
              <a:cxnLst/>
              <a:rect l="0" t="0" r="0" b="0"/>
              <a:pathLst>
                <a:path w="215958" h="445171">
                  <a:moveTo>
                    <a:pt x="123566" y="318828"/>
                  </a:moveTo>
                  <a:lnTo>
                    <a:pt x="129155" y="302060"/>
                  </a:lnTo>
                  <a:lnTo>
                    <a:pt x="128780" y="284469"/>
                  </a:lnTo>
                  <a:lnTo>
                    <a:pt x="127042" y="274865"/>
                  </a:lnTo>
                  <a:lnTo>
                    <a:pt x="115752" y="257954"/>
                  </a:lnTo>
                  <a:lnTo>
                    <a:pt x="107828" y="250170"/>
                  </a:lnTo>
                  <a:lnTo>
                    <a:pt x="86545" y="241520"/>
                  </a:lnTo>
                  <a:lnTo>
                    <a:pt x="74319" y="239213"/>
                  </a:lnTo>
                  <a:lnTo>
                    <a:pt x="54495" y="242889"/>
                  </a:lnTo>
                  <a:lnTo>
                    <a:pt x="30181" y="258113"/>
                  </a:lnTo>
                  <a:lnTo>
                    <a:pt x="16550" y="271956"/>
                  </a:lnTo>
                  <a:lnTo>
                    <a:pt x="6594" y="289807"/>
                  </a:lnTo>
                  <a:lnTo>
                    <a:pt x="0" y="325177"/>
                  </a:lnTo>
                  <a:lnTo>
                    <a:pt x="3635" y="365292"/>
                  </a:lnTo>
                  <a:lnTo>
                    <a:pt x="17711" y="401225"/>
                  </a:lnTo>
                  <a:lnTo>
                    <a:pt x="33235" y="417060"/>
                  </a:lnTo>
                  <a:lnTo>
                    <a:pt x="42288" y="422920"/>
                  </a:lnTo>
                  <a:lnTo>
                    <a:pt x="64825" y="426312"/>
                  </a:lnTo>
                  <a:lnTo>
                    <a:pt x="89270" y="422750"/>
                  </a:lnTo>
                  <a:lnTo>
                    <a:pt x="121593" y="407591"/>
                  </a:lnTo>
                  <a:lnTo>
                    <a:pt x="146508" y="387112"/>
                  </a:lnTo>
                  <a:lnTo>
                    <a:pt x="161448" y="369063"/>
                  </a:lnTo>
                  <a:lnTo>
                    <a:pt x="182868" y="313240"/>
                  </a:lnTo>
                  <a:lnTo>
                    <a:pt x="199368" y="267779"/>
                  </a:lnTo>
                  <a:lnTo>
                    <a:pt x="206467" y="212065"/>
                  </a:lnTo>
                  <a:lnTo>
                    <a:pt x="214290" y="157993"/>
                  </a:lnTo>
                  <a:lnTo>
                    <a:pt x="215957" y="106096"/>
                  </a:lnTo>
                  <a:lnTo>
                    <a:pt x="206633" y="49166"/>
                  </a:lnTo>
                  <a:lnTo>
                    <a:pt x="193526" y="3778"/>
                  </a:lnTo>
                  <a:lnTo>
                    <a:pt x="188924" y="0"/>
                  </a:lnTo>
                  <a:lnTo>
                    <a:pt x="183515" y="991"/>
                  </a:lnTo>
                  <a:lnTo>
                    <a:pt x="177570" y="5161"/>
                  </a:lnTo>
                  <a:lnTo>
                    <a:pt x="170965" y="25392"/>
                  </a:lnTo>
                  <a:lnTo>
                    <a:pt x="166724" y="86040"/>
                  </a:lnTo>
                  <a:lnTo>
                    <a:pt x="165989" y="137030"/>
                  </a:lnTo>
                  <a:lnTo>
                    <a:pt x="165772" y="189182"/>
                  </a:lnTo>
                  <a:lnTo>
                    <a:pt x="165707" y="241680"/>
                  </a:lnTo>
                  <a:lnTo>
                    <a:pt x="158450" y="303415"/>
                  </a:lnTo>
                  <a:lnTo>
                    <a:pt x="158922" y="360670"/>
                  </a:lnTo>
                  <a:lnTo>
                    <a:pt x="173195" y="420351"/>
                  </a:lnTo>
                  <a:lnTo>
                    <a:pt x="186737" y="445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908379" y="1789844"/>
            <a:ext cx="1874560" cy="581240"/>
            <a:chOff x="6908379" y="1789844"/>
            <a:chExt cx="1874560" cy="581240"/>
          </a:xfrm>
        </p:grpSpPr>
        <p:sp>
          <p:nvSpPr>
            <p:cNvPr id="57" name="Freeform 56"/>
            <p:cNvSpPr/>
            <p:nvPr/>
          </p:nvSpPr>
          <p:spPr>
            <a:xfrm>
              <a:off x="6908379" y="1831958"/>
              <a:ext cx="243813" cy="518827"/>
            </a:xfrm>
            <a:custGeom>
              <a:avLst/>
              <a:gdLst/>
              <a:ahLst/>
              <a:cxnLst/>
              <a:rect l="0" t="0" r="0" b="0"/>
              <a:pathLst>
                <a:path w="243813" h="518827">
                  <a:moveTo>
                    <a:pt x="156243" y="0"/>
                  </a:moveTo>
                  <a:lnTo>
                    <a:pt x="113581" y="54115"/>
                  </a:lnTo>
                  <a:lnTo>
                    <a:pt x="77792" y="113884"/>
                  </a:lnTo>
                  <a:lnTo>
                    <a:pt x="45729" y="171888"/>
                  </a:lnTo>
                  <a:lnTo>
                    <a:pt x="21849" y="228145"/>
                  </a:lnTo>
                  <a:lnTo>
                    <a:pt x="4177" y="289864"/>
                  </a:lnTo>
                  <a:lnTo>
                    <a:pt x="52" y="341039"/>
                  </a:lnTo>
                  <a:lnTo>
                    <a:pt x="0" y="393247"/>
                  </a:lnTo>
                  <a:lnTo>
                    <a:pt x="8043" y="443421"/>
                  </a:lnTo>
                  <a:lnTo>
                    <a:pt x="24724" y="480384"/>
                  </a:lnTo>
                  <a:lnTo>
                    <a:pt x="37739" y="498554"/>
                  </a:lnTo>
                  <a:lnTo>
                    <a:pt x="54442" y="511308"/>
                  </a:lnTo>
                  <a:lnTo>
                    <a:pt x="63809" y="516347"/>
                  </a:lnTo>
                  <a:lnTo>
                    <a:pt x="83575" y="518826"/>
                  </a:lnTo>
                  <a:lnTo>
                    <a:pt x="104058" y="514859"/>
                  </a:lnTo>
                  <a:lnTo>
                    <a:pt x="156303" y="486760"/>
                  </a:lnTo>
                  <a:lnTo>
                    <a:pt x="189963" y="458365"/>
                  </a:lnTo>
                  <a:lnTo>
                    <a:pt x="226252" y="404379"/>
                  </a:lnTo>
                  <a:lnTo>
                    <a:pt x="241846" y="369770"/>
                  </a:lnTo>
                  <a:lnTo>
                    <a:pt x="243812" y="344887"/>
                  </a:lnTo>
                  <a:lnTo>
                    <a:pt x="235541" y="296373"/>
                  </a:lnTo>
                  <a:lnTo>
                    <a:pt x="223072" y="277561"/>
                  </a:lnTo>
                  <a:lnTo>
                    <a:pt x="205832" y="262570"/>
                  </a:lnTo>
                  <a:lnTo>
                    <a:pt x="186471" y="252009"/>
                  </a:lnTo>
                  <a:lnTo>
                    <a:pt x="163049" y="249654"/>
                  </a:lnTo>
                  <a:lnTo>
                    <a:pt x="150251" y="250664"/>
                  </a:lnTo>
                  <a:lnTo>
                    <a:pt x="129793" y="261145"/>
                  </a:lnTo>
                  <a:lnTo>
                    <a:pt x="75824" y="317814"/>
                  </a:lnTo>
                  <a:lnTo>
                    <a:pt x="6148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06514" y="1789844"/>
              <a:ext cx="5590" cy="526426"/>
            </a:xfrm>
            <a:custGeom>
              <a:avLst/>
              <a:gdLst/>
              <a:ahLst/>
              <a:cxnLst/>
              <a:rect l="0" t="0" r="0" b="0"/>
              <a:pathLst>
                <a:path w="5590" h="526426">
                  <a:moveTo>
                    <a:pt x="5589" y="0"/>
                  </a:moveTo>
                  <a:lnTo>
                    <a:pt x="5589" y="50433"/>
                  </a:lnTo>
                  <a:lnTo>
                    <a:pt x="5589" y="107750"/>
                  </a:lnTo>
                  <a:lnTo>
                    <a:pt x="5589" y="170356"/>
                  </a:lnTo>
                  <a:lnTo>
                    <a:pt x="5589" y="216484"/>
                  </a:lnTo>
                  <a:lnTo>
                    <a:pt x="5589" y="261162"/>
                  </a:lnTo>
                  <a:lnTo>
                    <a:pt x="5589" y="319537"/>
                  </a:lnTo>
                  <a:lnTo>
                    <a:pt x="0" y="375594"/>
                  </a:lnTo>
                  <a:lnTo>
                    <a:pt x="4044" y="437456"/>
                  </a:lnTo>
                  <a:lnTo>
                    <a:pt x="5284" y="497412"/>
                  </a:lnTo>
                  <a:lnTo>
                    <a:pt x="5589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75233" y="2021471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36181" y="23719"/>
                  </a:lnTo>
                  <a:lnTo>
                    <a:pt x="175941" y="38437"/>
                  </a:lnTo>
                  <a:lnTo>
                    <a:pt x="121582" y="52609"/>
                  </a:lnTo>
                  <a:lnTo>
                    <a:pt x="72290" y="63161"/>
                  </a:lnTo>
                  <a:lnTo>
                    <a:pt x="29998" y="7369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24868" y="2168870"/>
              <a:ext cx="8335" cy="189514"/>
            </a:xfrm>
            <a:custGeom>
              <a:avLst/>
              <a:gdLst/>
              <a:ahLst/>
              <a:cxnLst/>
              <a:rect l="0" t="0" r="0" b="0"/>
              <a:pathLst>
                <a:path w="8335" h="189514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7444" y="151333"/>
                  </a:lnTo>
                  <a:lnTo>
                    <a:pt x="8334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812145" y="200041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38776" y="2111493"/>
              <a:ext cx="413479" cy="225834"/>
            </a:xfrm>
            <a:custGeom>
              <a:avLst/>
              <a:gdLst/>
              <a:ahLst/>
              <a:cxnLst/>
              <a:rect l="0" t="0" r="0" b="0"/>
              <a:pathLst>
                <a:path w="413479" h="225834">
                  <a:moveTo>
                    <a:pt x="10239" y="120548"/>
                  </a:moveTo>
                  <a:lnTo>
                    <a:pt x="3004" y="148104"/>
                  </a:lnTo>
                  <a:lnTo>
                    <a:pt x="361" y="204327"/>
                  </a:lnTo>
                  <a:lnTo>
                    <a:pt x="0" y="223294"/>
                  </a:lnTo>
                  <a:lnTo>
                    <a:pt x="906" y="167330"/>
                  </a:lnTo>
                  <a:lnTo>
                    <a:pt x="14368" y="110634"/>
                  </a:lnTo>
                  <a:lnTo>
                    <a:pt x="24461" y="78616"/>
                  </a:lnTo>
                  <a:lnTo>
                    <a:pt x="37617" y="63697"/>
                  </a:lnTo>
                  <a:lnTo>
                    <a:pt x="46038" y="58081"/>
                  </a:lnTo>
                  <a:lnTo>
                    <a:pt x="53993" y="57846"/>
                  </a:lnTo>
                  <a:lnTo>
                    <a:pt x="61635" y="61199"/>
                  </a:lnTo>
                  <a:lnTo>
                    <a:pt x="75196" y="74284"/>
                  </a:lnTo>
                  <a:lnTo>
                    <a:pt x="101027" y="131636"/>
                  </a:lnTo>
                  <a:lnTo>
                    <a:pt x="109539" y="154639"/>
                  </a:lnTo>
                  <a:lnTo>
                    <a:pt x="108032" y="136628"/>
                  </a:lnTo>
                  <a:lnTo>
                    <a:pt x="119896" y="88307"/>
                  </a:lnTo>
                  <a:lnTo>
                    <a:pt x="135407" y="62772"/>
                  </a:lnTo>
                  <a:lnTo>
                    <a:pt x="151268" y="50806"/>
                  </a:lnTo>
                  <a:lnTo>
                    <a:pt x="160410" y="45978"/>
                  </a:lnTo>
                  <a:lnTo>
                    <a:pt x="168845" y="45098"/>
                  </a:lnTo>
                  <a:lnTo>
                    <a:pt x="184456" y="50360"/>
                  </a:lnTo>
                  <a:lnTo>
                    <a:pt x="206398" y="66476"/>
                  </a:lnTo>
                  <a:lnTo>
                    <a:pt x="222128" y="91659"/>
                  </a:lnTo>
                  <a:lnTo>
                    <a:pt x="236754" y="132779"/>
                  </a:lnTo>
                  <a:lnTo>
                    <a:pt x="240857" y="184749"/>
                  </a:lnTo>
                  <a:lnTo>
                    <a:pt x="241193" y="198443"/>
                  </a:lnTo>
                  <a:lnTo>
                    <a:pt x="243757" y="202894"/>
                  </a:lnTo>
                  <a:lnTo>
                    <a:pt x="247806" y="201182"/>
                  </a:lnTo>
                  <a:lnTo>
                    <a:pt x="299420" y="138931"/>
                  </a:lnTo>
                  <a:lnTo>
                    <a:pt x="360163" y="92131"/>
                  </a:lnTo>
                  <a:lnTo>
                    <a:pt x="386882" y="76253"/>
                  </a:lnTo>
                  <a:lnTo>
                    <a:pt x="401074" y="62257"/>
                  </a:lnTo>
                  <a:lnTo>
                    <a:pt x="411280" y="44338"/>
                  </a:lnTo>
                  <a:lnTo>
                    <a:pt x="413478" y="24676"/>
                  </a:lnTo>
                  <a:lnTo>
                    <a:pt x="412426" y="14519"/>
                  </a:lnTo>
                  <a:lnTo>
                    <a:pt x="407045" y="7748"/>
                  </a:lnTo>
                  <a:lnTo>
                    <a:pt x="388589" y="225"/>
                  </a:lnTo>
                  <a:lnTo>
                    <a:pt x="367907" y="0"/>
                  </a:lnTo>
                  <a:lnTo>
                    <a:pt x="348187" y="4970"/>
                  </a:lnTo>
                  <a:lnTo>
                    <a:pt x="331624" y="14978"/>
                  </a:lnTo>
                  <a:lnTo>
                    <a:pt x="309146" y="39355"/>
                  </a:lnTo>
                  <a:lnTo>
                    <a:pt x="281140" y="99757"/>
                  </a:lnTo>
                  <a:lnTo>
                    <a:pt x="279988" y="120666"/>
                  </a:lnTo>
                  <a:lnTo>
                    <a:pt x="284546" y="141658"/>
                  </a:lnTo>
                  <a:lnTo>
                    <a:pt x="301435" y="173206"/>
                  </a:lnTo>
                  <a:lnTo>
                    <a:pt x="328147" y="202441"/>
                  </a:lnTo>
                  <a:lnTo>
                    <a:pt x="348063" y="214657"/>
                  </a:lnTo>
                  <a:lnTo>
                    <a:pt x="410322" y="225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466460" y="2131695"/>
              <a:ext cx="210423" cy="223867"/>
            </a:xfrm>
            <a:custGeom>
              <a:avLst/>
              <a:gdLst/>
              <a:ahLst/>
              <a:cxnLst/>
              <a:rect l="0" t="0" r="0" b="0"/>
              <a:pathLst>
                <a:path w="210423" h="223867">
                  <a:moveTo>
                    <a:pt x="124793" y="5590"/>
                  </a:moveTo>
                  <a:lnTo>
                    <a:pt x="108026" y="0"/>
                  </a:lnTo>
                  <a:lnTo>
                    <a:pt x="90435" y="376"/>
                  </a:lnTo>
                  <a:lnTo>
                    <a:pt x="50547" y="10149"/>
                  </a:lnTo>
                  <a:lnTo>
                    <a:pt x="24935" y="25528"/>
                  </a:lnTo>
                  <a:lnTo>
                    <a:pt x="2530" y="44902"/>
                  </a:lnTo>
                  <a:lnTo>
                    <a:pt x="0" y="51685"/>
                  </a:lnTo>
                  <a:lnTo>
                    <a:pt x="654" y="58547"/>
                  </a:lnTo>
                  <a:lnTo>
                    <a:pt x="3429" y="65461"/>
                  </a:lnTo>
                  <a:lnTo>
                    <a:pt x="15871" y="76263"/>
                  </a:lnTo>
                  <a:lnTo>
                    <a:pt x="52455" y="92729"/>
                  </a:lnTo>
                  <a:lnTo>
                    <a:pt x="112249" y="105582"/>
                  </a:lnTo>
                  <a:lnTo>
                    <a:pt x="172708" y="136131"/>
                  </a:lnTo>
                  <a:lnTo>
                    <a:pt x="191323" y="149785"/>
                  </a:lnTo>
                  <a:lnTo>
                    <a:pt x="209367" y="176216"/>
                  </a:lnTo>
                  <a:lnTo>
                    <a:pt x="210422" y="184851"/>
                  </a:lnTo>
                  <a:lnTo>
                    <a:pt x="205354" y="200685"/>
                  </a:lnTo>
                  <a:lnTo>
                    <a:pt x="192184" y="212401"/>
                  </a:lnTo>
                  <a:lnTo>
                    <a:pt x="173463" y="220338"/>
                  </a:lnTo>
                  <a:lnTo>
                    <a:pt x="149544" y="223866"/>
                  </a:lnTo>
                  <a:lnTo>
                    <a:pt x="109770" y="214673"/>
                  </a:lnTo>
                  <a:lnTo>
                    <a:pt x="61623" y="195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770238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869743" y="3319688"/>
            <a:ext cx="4679605" cy="634116"/>
            <a:chOff x="4869743" y="3319688"/>
            <a:chExt cx="4679605" cy="634116"/>
          </a:xfrm>
        </p:grpSpPr>
        <p:sp>
          <p:nvSpPr>
            <p:cNvPr id="66" name="Freeform 65"/>
            <p:cNvSpPr/>
            <p:nvPr/>
          </p:nvSpPr>
          <p:spPr>
            <a:xfrm>
              <a:off x="4869743" y="3319688"/>
              <a:ext cx="352392" cy="634116"/>
            </a:xfrm>
            <a:custGeom>
              <a:avLst/>
              <a:gdLst/>
              <a:ahLst/>
              <a:cxnLst/>
              <a:rect l="0" t="0" r="0" b="0"/>
              <a:pathLst>
                <a:path w="352392" h="634116">
                  <a:moveTo>
                    <a:pt x="47065" y="17845"/>
                  </a:moveTo>
                  <a:lnTo>
                    <a:pt x="31424" y="44231"/>
                  </a:lnTo>
                  <a:lnTo>
                    <a:pt x="12221" y="101158"/>
                  </a:lnTo>
                  <a:lnTo>
                    <a:pt x="5217" y="144223"/>
                  </a:lnTo>
                  <a:lnTo>
                    <a:pt x="2789" y="144211"/>
                  </a:lnTo>
                  <a:lnTo>
                    <a:pt x="0" y="140694"/>
                  </a:lnTo>
                  <a:lnTo>
                    <a:pt x="21" y="127427"/>
                  </a:lnTo>
                  <a:lnTo>
                    <a:pt x="13877" y="74130"/>
                  </a:lnTo>
                  <a:lnTo>
                    <a:pt x="44269" y="27236"/>
                  </a:lnTo>
                  <a:lnTo>
                    <a:pt x="61030" y="13050"/>
                  </a:lnTo>
                  <a:lnTo>
                    <a:pt x="81348" y="4016"/>
                  </a:lnTo>
                  <a:lnTo>
                    <a:pt x="105976" y="0"/>
                  </a:lnTo>
                  <a:lnTo>
                    <a:pt x="129399" y="4455"/>
                  </a:lnTo>
                  <a:lnTo>
                    <a:pt x="159198" y="20117"/>
                  </a:lnTo>
                  <a:lnTo>
                    <a:pt x="195817" y="51960"/>
                  </a:lnTo>
                  <a:lnTo>
                    <a:pt x="227270" y="99280"/>
                  </a:lnTo>
                  <a:lnTo>
                    <a:pt x="249853" y="154348"/>
                  </a:lnTo>
                  <a:lnTo>
                    <a:pt x="264503" y="211228"/>
                  </a:lnTo>
                  <a:lnTo>
                    <a:pt x="275542" y="268044"/>
                  </a:lnTo>
                  <a:lnTo>
                    <a:pt x="277759" y="328674"/>
                  </a:lnTo>
                  <a:lnTo>
                    <a:pt x="275296" y="386024"/>
                  </a:lnTo>
                  <a:lnTo>
                    <a:pt x="263983" y="448021"/>
                  </a:lnTo>
                  <a:lnTo>
                    <a:pt x="243899" y="511102"/>
                  </a:lnTo>
                  <a:lnTo>
                    <a:pt x="210419" y="572354"/>
                  </a:lnTo>
                  <a:lnTo>
                    <a:pt x="167796" y="622448"/>
                  </a:lnTo>
                  <a:lnTo>
                    <a:pt x="146736" y="631659"/>
                  </a:lnTo>
                  <a:lnTo>
                    <a:pt x="134570" y="634115"/>
                  </a:lnTo>
                  <a:lnTo>
                    <a:pt x="124119" y="633412"/>
                  </a:lnTo>
                  <a:lnTo>
                    <a:pt x="106267" y="626393"/>
                  </a:lnTo>
                  <a:lnTo>
                    <a:pt x="93654" y="612355"/>
                  </a:lnTo>
                  <a:lnTo>
                    <a:pt x="76025" y="574747"/>
                  </a:lnTo>
                  <a:lnTo>
                    <a:pt x="74754" y="554306"/>
                  </a:lnTo>
                  <a:lnTo>
                    <a:pt x="79258" y="533523"/>
                  </a:lnTo>
                  <a:lnTo>
                    <a:pt x="94948" y="503261"/>
                  </a:lnTo>
                  <a:lnTo>
                    <a:pt x="107731" y="486659"/>
                  </a:lnTo>
                  <a:lnTo>
                    <a:pt x="127450" y="474602"/>
                  </a:lnTo>
                  <a:lnTo>
                    <a:pt x="139259" y="469749"/>
                  </a:lnTo>
                  <a:lnTo>
                    <a:pt x="183826" y="468507"/>
                  </a:lnTo>
                  <a:lnTo>
                    <a:pt x="235647" y="479739"/>
                  </a:lnTo>
                  <a:lnTo>
                    <a:pt x="298009" y="509920"/>
                  </a:lnTo>
                  <a:lnTo>
                    <a:pt x="352391" y="54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16891" y="3558632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94756" y="0"/>
                  </a:moveTo>
                  <a:lnTo>
                    <a:pt x="45258" y="550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16891" y="3558632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157927"/>
                  </a:moveTo>
                  <a:lnTo>
                    <a:pt x="90425" y="104052"/>
                  </a:lnTo>
                  <a:lnTo>
                    <a:pt x="49061" y="43176"/>
                  </a:lnTo>
                  <a:lnTo>
                    <a:pt x="21042" y="145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48518" y="3366549"/>
              <a:ext cx="347441" cy="567107"/>
            </a:xfrm>
            <a:custGeom>
              <a:avLst/>
              <a:gdLst/>
              <a:ahLst/>
              <a:cxnLst/>
              <a:rect l="0" t="0" r="0" b="0"/>
              <a:pathLst>
                <a:path w="347441" h="567107">
                  <a:moveTo>
                    <a:pt x="0" y="86798"/>
                  </a:moveTo>
                  <a:lnTo>
                    <a:pt x="42662" y="32683"/>
                  </a:lnTo>
                  <a:lnTo>
                    <a:pt x="57565" y="14784"/>
                  </a:lnTo>
                  <a:lnTo>
                    <a:pt x="75887" y="2929"/>
                  </a:lnTo>
                  <a:lnTo>
                    <a:pt x="95729" y="0"/>
                  </a:lnTo>
                  <a:lnTo>
                    <a:pt x="137062" y="7651"/>
                  </a:lnTo>
                  <a:lnTo>
                    <a:pt x="154893" y="20036"/>
                  </a:lnTo>
                  <a:lnTo>
                    <a:pt x="170617" y="39579"/>
                  </a:lnTo>
                  <a:lnTo>
                    <a:pt x="196655" y="93545"/>
                  </a:lnTo>
                  <a:lnTo>
                    <a:pt x="213410" y="155461"/>
                  </a:lnTo>
                  <a:lnTo>
                    <a:pt x="224410" y="214767"/>
                  </a:lnTo>
                  <a:lnTo>
                    <a:pt x="223899" y="276793"/>
                  </a:lnTo>
                  <a:lnTo>
                    <a:pt x="221928" y="339625"/>
                  </a:lnTo>
                  <a:lnTo>
                    <a:pt x="211687" y="402031"/>
                  </a:lnTo>
                  <a:lnTo>
                    <a:pt x="194783" y="455891"/>
                  </a:lnTo>
                  <a:lnTo>
                    <a:pt x="168110" y="517197"/>
                  </a:lnTo>
                  <a:lnTo>
                    <a:pt x="153095" y="542469"/>
                  </a:lnTo>
                  <a:lnTo>
                    <a:pt x="134722" y="557600"/>
                  </a:lnTo>
                  <a:lnTo>
                    <a:pt x="111739" y="565105"/>
                  </a:lnTo>
                  <a:lnTo>
                    <a:pt x="99059" y="567106"/>
                  </a:lnTo>
                  <a:lnTo>
                    <a:pt x="78731" y="563091"/>
                  </a:lnTo>
                  <a:lnTo>
                    <a:pt x="61898" y="552337"/>
                  </a:lnTo>
                  <a:lnTo>
                    <a:pt x="46617" y="535860"/>
                  </a:lnTo>
                  <a:lnTo>
                    <a:pt x="38266" y="513718"/>
                  </a:lnTo>
                  <a:lnTo>
                    <a:pt x="32905" y="461377"/>
                  </a:lnTo>
                  <a:lnTo>
                    <a:pt x="43155" y="419922"/>
                  </a:lnTo>
                  <a:lnTo>
                    <a:pt x="57785" y="401359"/>
                  </a:lnTo>
                  <a:lnTo>
                    <a:pt x="77155" y="389210"/>
                  </a:lnTo>
                  <a:lnTo>
                    <a:pt x="101361" y="379911"/>
                  </a:lnTo>
                  <a:lnTo>
                    <a:pt x="162265" y="380050"/>
                  </a:lnTo>
                  <a:lnTo>
                    <a:pt x="217449" y="384410"/>
                  </a:lnTo>
                  <a:lnTo>
                    <a:pt x="280496" y="399514"/>
                  </a:lnTo>
                  <a:lnTo>
                    <a:pt x="322518" y="410135"/>
                  </a:lnTo>
                  <a:lnTo>
                    <a:pt x="347440" y="413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22300" y="3558632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52746" y="55659"/>
                  </a:lnTo>
                  <a:lnTo>
                    <a:pt x="13657" y="10462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22300" y="3569160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147399"/>
                  </a:moveTo>
                  <a:lnTo>
                    <a:pt x="110225" y="130632"/>
                  </a:lnTo>
                  <a:lnTo>
                    <a:pt x="98122" y="116160"/>
                  </a:lnTo>
                  <a:lnTo>
                    <a:pt x="36756" y="576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85513" y="3498225"/>
              <a:ext cx="315856" cy="415083"/>
            </a:xfrm>
            <a:custGeom>
              <a:avLst/>
              <a:gdLst/>
              <a:ahLst/>
              <a:cxnLst/>
              <a:rect l="0" t="0" r="0" b="0"/>
              <a:pathLst>
                <a:path w="315856" h="415083">
                  <a:moveTo>
                    <a:pt x="0" y="39350"/>
                  </a:moveTo>
                  <a:lnTo>
                    <a:pt x="11178" y="22582"/>
                  </a:lnTo>
                  <a:lnTo>
                    <a:pt x="26025" y="11230"/>
                  </a:lnTo>
                  <a:lnTo>
                    <a:pt x="45492" y="3456"/>
                  </a:lnTo>
                  <a:lnTo>
                    <a:pt x="69742" y="0"/>
                  </a:lnTo>
                  <a:lnTo>
                    <a:pt x="92998" y="4703"/>
                  </a:lnTo>
                  <a:lnTo>
                    <a:pt x="122701" y="20505"/>
                  </a:lnTo>
                  <a:lnTo>
                    <a:pt x="168193" y="62085"/>
                  </a:lnTo>
                  <a:lnTo>
                    <a:pt x="190735" y="93660"/>
                  </a:lnTo>
                  <a:lnTo>
                    <a:pt x="209425" y="145657"/>
                  </a:lnTo>
                  <a:lnTo>
                    <a:pt x="218792" y="200989"/>
                  </a:lnTo>
                  <a:lnTo>
                    <a:pt x="212237" y="264214"/>
                  </a:lnTo>
                  <a:lnTo>
                    <a:pt x="201835" y="306278"/>
                  </a:lnTo>
                  <a:lnTo>
                    <a:pt x="163318" y="366213"/>
                  </a:lnTo>
                  <a:lnTo>
                    <a:pt x="135348" y="395121"/>
                  </a:lnTo>
                  <a:lnTo>
                    <a:pt x="115137" y="407261"/>
                  </a:lnTo>
                  <a:lnTo>
                    <a:pt x="72849" y="415082"/>
                  </a:lnTo>
                  <a:lnTo>
                    <a:pt x="49535" y="410673"/>
                  </a:lnTo>
                  <a:lnTo>
                    <a:pt x="40042" y="406221"/>
                  </a:lnTo>
                  <a:lnTo>
                    <a:pt x="26375" y="388797"/>
                  </a:lnTo>
                  <a:lnTo>
                    <a:pt x="21093" y="377600"/>
                  </a:lnTo>
                  <a:lnTo>
                    <a:pt x="18343" y="349560"/>
                  </a:lnTo>
                  <a:lnTo>
                    <a:pt x="22190" y="321111"/>
                  </a:lnTo>
                  <a:lnTo>
                    <a:pt x="31699" y="300667"/>
                  </a:lnTo>
                  <a:lnTo>
                    <a:pt x="46844" y="286902"/>
                  </a:lnTo>
                  <a:lnTo>
                    <a:pt x="85162" y="268533"/>
                  </a:lnTo>
                  <a:lnTo>
                    <a:pt x="142167" y="262045"/>
                  </a:lnTo>
                  <a:lnTo>
                    <a:pt x="199701" y="263883"/>
                  </a:lnTo>
                  <a:lnTo>
                    <a:pt x="256126" y="275165"/>
                  </a:lnTo>
                  <a:lnTo>
                    <a:pt x="315855" y="2815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69823" y="3558632"/>
              <a:ext cx="84230" cy="115814"/>
            </a:xfrm>
            <a:custGeom>
              <a:avLst/>
              <a:gdLst/>
              <a:ahLst/>
              <a:cxnLst/>
              <a:rect l="0" t="0" r="0" b="0"/>
              <a:pathLst>
                <a:path w="84230" h="115814">
                  <a:moveTo>
                    <a:pt x="84229" y="0"/>
                  </a:moveTo>
                  <a:lnTo>
                    <a:pt x="60182" y="17981"/>
                  </a:lnTo>
                  <a:lnTo>
                    <a:pt x="18764" y="67118"/>
                  </a:lnTo>
                  <a:lnTo>
                    <a:pt x="4054" y="9982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69823" y="3527046"/>
              <a:ext cx="105287" cy="136872"/>
            </a:xfrm>
            <a:custGeom>
              <a:avLst/>
              <a:gdLst/>
              <a:ahLst/>
              <a:cxnLst/>
              <a:rect l="0" t="0" r="0" b="0"/>
              <a:pathLst>
                <a:path w="105287" h="136872">
                  <a:moveTo>
                    <a:pt x="105286" y="136871"/>
                  </a:moveTo>
                  <a:lnTo>
                    <a:pt x="85042" y="87319"/>
                  </a:lnTo>
                  <a:lnTo>
                    <a:pt x="30733" y="303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01450" y="3434877"/>
              <a:ext cx="240417" cy="413536"/>
            </a:xfrm>
            <a:custGeom>
              <a:avLst/>
              <a:gdLst/>
              <a:ahLst/>
              <a:cxnLst/>
              <a:rect l="0" t="0" r="0" b="0"/>
              <a:pathLst>
                <a:path w="240417" h="413536">
                  <a:moveTo>
                    <a:pt x="0" y="50055"/>
                  </a:moveTo>
                  <a:lnTo>
                    <a:pt x="37087" y="15308"/>
                  </a:lnTo>
                  <a:lnTo>
                    <a:pt x="55088" y="6146"/>
                  </a:lnTo>
                  <a:lnTo>
                    <a:pt x="90542" y="0"/>
                  </a:lnTo>
                  <a:lnTo>
                    <a:pt x="125094" y="3769"/>
                  </a:lnTo>
                  <a:lnTo>
                    <a:pt x="143725" y="12326"/>
                  </a:lnTo>
                  <a:lnTo>
                    <a:pt x="180339" y="42473"/>
                  </a:lnTo>
                  <a:lnTo>
                    <a:pt x="212019" y="95677"/>
                  </a:lnTo>
                  <a:lnTo>
                    <a:pt x="233344" y="149014"/>
                  </a:lnTo>
                  <a:lnTo>
                    <a:pt x="240416" y="205780"/>
                  </a:lnTo>
                  <a:lnTo>
                    <a:pt x="238693" y="268986"/>
                  </a:lnTo>
                  <a:lnTo>
                    <a:pt x="221844" y="326877"/>
                  </a:lnTo>
                  <a:lnTo>
                    <a:pt x="202732" y="358114"/>
                  </a:lnTo>
                  <a:lnTo>
                    <a:pt x="146712" y="404139"/>
                  </a:lnTo>
                  <a:lnTo>
                    <a:pt x="119798" y="412146"/>
                  </a:lnTo>
                  <a:lnTo>
                    <a:pt x="78000" y="413535"/>
                  </a:lnTo>
                  <a:lnTo>
                    <a:pt x="54554" y="408134"/>
                  </a:lnTo>
                  <a:lnTo>
                    <a:pt x="32436" y="397934"/>
                  </a:lnTo>
                  <a:lnTo>
                    <a:pt x="25134" y="388429"/>
                  </a:lnTo>
                  <a:lnTo>
                    <a:pt x="17020" y="362271"/>
                  </a:lnTo>
                  <a:lnTo>
                    <a:pt x="18041" y="325837"/>
                  </a:lnTo>
                  <a:lnTo>
                    <a:pt x="25956" y="306766"/>
                  </a:lnTo>
                  <a:lnTo>
                    <a:pt x="31342" y="298405"/>
                  </a:lnTo>
                  <a:lnTo>
                    <a:pt x="40782" y="292831"/>
                  </a:lnTo>
                  <a:lnTo>
                    <a:pt x="103262" y="277561"/>
                  </a:lnTo>
                  <a:lnTo>
                    <a:pt x="156575" y="272419"/>
                  </a:lnTo>
                  <a:lnTo>
                    <a:pt x="209740" y="271404"/>
                  </a:lnTo>
                  <a:lnTo>
                    <a:pt x="231627" y="271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64704" y="3537575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31039" y="608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64704" y="3558632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115813"/>
                  </a:moveTo>
                  <a:lnTo>
                    <a:pt x="85042" y="71851"/>
                  </a:lnTo>
                  <a:lnTo>
                    <a:pt x="28895" y="190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91046" y="3412919"/>
              <a:ext cx="294800" cy="370014"/>
            </a:xfrm>
            <a:custGeom>
              <a:avLst/>
              <a:gdLst/>
              <a:ahLst/>
              <a:cxnLst/>
              <a:rect l="0" t="0" r="0" b="0"/>
              <a:pathLst>
                <a:path w="294800" h="370014">
                  <a:moveTo>
                    <a:pt x="0" y="40428"/>
                  </a:moveTo>
                  <a:lnTo>
                    <a:pt x="55045" y="6851"/>
                  </a:lnTo>
                  <a:lnTo>
                    <a:pt x="109573" y="0"/>
                  </a:lnTo>
                  <a:lnTo>
                    <a:pt x="165144" y="4236"/>
                  </a:lnTo>
                  <a:lnTo>
                    <a:pt x="204650" y="18656"/>
                  </a:lnTo>
                  <a:lnTo>
                    <a:pt x="234812" y="43335"/>
                  </a:lnTo>
                  <a:lnTo>
                    <a:pt x="264795" y="91522"/>
                  </a:lnTo>
                  <a:lnTo>
                    <a:pt x="277979" y="133426"/>
                  </a:lnTo>
                  <a:lnTo>
                    <a:pt x="283027" y="196275"/>
                  </a:lnTo>
                  <a:lnTo>
                    <a:pt x="278435" y="254096"/>
                  </a:lnTo>
                  <a:lnTo>
                    <a:pt x="257857" y="308238"/>
                  </a:lnTo>
                  <a:lnTo>
                    <a:pt x="224366" y="351530"/>
                  </a:lnTo>
                  <a:lnTo>
                    <a:pt x="197890" y="367873"/>
                  </a:lnTo>
                  <a:lnTo>
                    <a:pt x="174909" y="370013"/>
                  </a:lnTo>
                  <a:lnTo>
                    <a:pt x="151437" y="365894"/>
                  </a:lnTo>
                  <a:lnTo>
                    <a:pt x="133206" y="356265"/>
                  </a:lnTo>
                  <a:lnTo>
                    <a:pt x="120424" y="337948"/>
                  </a:lnTo>
                  <a:lnTo>
                    <a:pt x="113183" y="315379"/>
                  </a:lnTo>
                  <a:lnTo>
                    <a:pt x="113865" y="293650"/>
                  </a:lnTo>
                  <a:lnTo>
                    <a:pt x="121187" y="275413"/>
                  </a:lnTo>
                  <a:lnTo>
                    <a:pt x="126415" y="267274"/>
                  </a:lnTo>
                  <a:lnTo>
                    <a:pt x="141582" y="255112"/>
                  </a:lnTo>
                  <a:lnTo>
                    <a:pt x="150541" y="250231"/>
                  </a:lnTo>
                  <a:lnTo>
                    <a:pt x="191094" y="243362"/>
                  </a:lnTo>
                  <a:lnTo>
                    <a:pt x="241558" y="248276"/>
                  </a:lnTo>
                  <a:lnTo>
                    <a:pt x="294799" y="250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85886" y="3527046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63171" y="0"/>
                  </a:moveTo>
                  <a:lnTo>
                    <a:pt x="44042" y="63428"/>
                  </a:lnTo>
                  <a:lnTo>
                    <a:pt x="8912" y="12285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43772" y="3505989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147399" y="178985"/>
                  </a:moveTo>
                  <a:lnTo>
                    <a:pt x="127155" y="135022"/>
                  </a:lnTo>
                  <a:lnTo>
                    <a:pt x="72155" y="72616"/>
                  </a:lnTo>
                  <a:lnTo>
                    <a:pt x="14481" y="145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33285" y="3397703"/>
              <a:ext cx="294799" cy="404229"/>
            </a:xfrm>
            <a:custGeom>
              <a:avLst/>
              <a:gdLst/>
              <a:ahLst/>
              <a:cxnLst/>
              <a:rect l="0" t="0" r="0" b="0"/>
              <a:pathLst>
                <a:path w="294799" h="404229">
                  <a:moveTo>
                    <a:pt x="0" y="55644"/>
                  </a:moveTo>
                  <a:lnTo>
                    <a:pt x="37086" y="20897"/>
                  </a:lnTo>
                  <a:lnTo>
                    <a:pt x="90541" y="0"/>
                  </a:lnTo>
                  <a:lnTo>
                    <a:pt x="130682" y="292"/>
                  </a:lnTo>
                  <a:lnTo>
                    <a:pt x="152058" y="8036"/>
                  </a:lnTo>
                  <a:lnTo>
                    <a:pt x="199485" y="39929"/>
                  </a:lnTo>
                  <a:lnTo>
                    <a:pt x="223403" y="70095"/>
                  </a:lnTo>
                  <a:lnTo>
                    <a:pt x="249326" y="128385"/>
                  </a:lnTo>
                  <a:lnTo>
                    <a:pt x="266059" y="179717"/>
                  </a:lnTo>
                  <a:lnTo>
                    <a:pt x="271464" y="218488"/>
                  </a:lnTo>
                  <a:lnTo>
                    <a:pt x="264886" y="273511"/>
                  </a:lnTo>
                  <a:lnTo>
                    <a:pt x="249201" y="326320"/>
                  </a:lnTo>
                  <a:lnTo>
                    <a:pt x="223920" y="365304"/>
                  </a:lnTo>
                  <a:lnTo>
                    <a:pt x="173368" y="400802"/>
                  </a:lnTo>
                  <a:lnTo>
                    <a:pt x="163542" y="403902"/>
                  </a:lnTo>
                  <a:lnTo>
                    <a:pt x="140145" y="404228"/>
                  </a:lnTo>
                  <a:lnTo>
                    <a:pt x="106255" y="392245"/>
                  </a:lnTo>
                  <a:lnTo>
                    <a:pt x="90898" y="377209"/>
                  </a:lnTo>
                  <a:lnTo>
                    <a:pt x="71508" y="338961"/>
                  </a:lnTo>
                  <a:lnTo>
                    <a:pt x="69995" y="318433"/>
                  </a:lnTo>
                  <a:lnTo>
                    <a:pt x="71230" y="308046"/>
                  </a:lnTo>
                  <a:lnTo>
                    <a:pt x="81960" y="290265"/>
                  </a:lnTo>
                  <a:lnTo>
                    <a:pt x="117445" y="259786"/>
                  </a:lnTo>
                  <a:lnTo>
                    <a:pt x="177003" y="235630"/>
                  </a:lnTo>
                  <a:lnTo>
                    <a:pt x="216222" y="227516"/>
                  </a:lnTo>
                  <a:lnTo>
                    <a:pt x="258647" y="225112"/>
                  </a:lnTo>
                  <a:lnTo>
                    <a:pt x="294798" y="2241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749181" y="3474404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95834" y="14654"/>
                  </a:lnTo>
                  <a:lnTo>
                    <a:pt x="39136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791295" y="355863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1" y="3119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75565" y="3358590"/>
              <a:ext cx="203326" cy="403339"/>
            </a:xfrm>
            <a:custGeom>
              <a:avLst/>
              <a:gdLst/>
              <a:ahLst/>
              <a:cxnLst/>
              <a:rect l="0" t="0" r="0" b="0"/>
              <a:pathLst>
                <a:path w="203326" h="403339">
                  <a:moveTo>
                    <a:pt x="115813" y="0"/>
                  </a:moveTo>
                  <a:lnTo>
                    <a:pt x="91766" y="9576"/>
                  </a:lnTo>
                  <a:lnTo>
                    <a:pt x="70344" y="27534"/>
                  </a:lnTo>
                  <a:lnTo>
                    <a:pt x="50348" y="54562"/>
                  </a:lnTo>
                  <a:lnTo>
                    <a:pt x="23109" y="111127"/>
                  </a:lnTo>
                  <a:lnTo>
                    <a:pt x="5778" y="172643"/>
                  </a:lnTo>
                  <a:lnTo>
                    <a:pt x="1142" y="234187"/>
                  </a:lnTo>
                  <a:lnTo>
                    <a:pt x="225" y="296734"/>
                  </a:lnTo>
                  <a:lnTo>
                    <a:pt x="5655" y="334366"/>
                  </a:lnTo>
                  <a:lnTo>
                    <a:pt x="20263" y="362154"/>
                  </a:lnTo>
                  <a:lnTo>
                    <a:pt x="44998" y="385205"/>
                  </a:lnTo>
                  <a:lnTo>
                    <a:pt x="74554" y="401264"/>
                  </a:lnTo>
                  <a:lnTo>
                    <a:pt x="95136" y="403338"/>
                  </a:lnTo>
                  <a:lnTo>
                    <a:pt x="136945" y="395137"/>
                  </a:lnTo>
                  <a:lnTo>
                    <a:pt x="154841" y="382677"/>
                  </a:lnTo>
                  <a:lnTo>
                    <a:pt x="185394" y="346082"/>
                  </a:lnTo>
                  <a:lnTo>
                    <a:pt x="201290" y="315453"/>
                  </a:lnTo>
                  <a:lnTo>
                    <a:pt x="203325" y="291500"/>
                  </a:lnTo>
                  <a:lnTo>
                    <a:pt x="199161" y="267596"/>
                  </a:lnTo>
                  <a:lnTo>
                    <a:pt x="189512" y="249173"/>
                  </a:lnTo>
                  <a:lnTo>
                    <a:pt x="165336" y="225648"/>
                  </a:lnTo>
                  <a:lnTo>
                    <a:pt x="155847" y="221792"/>
                  </a:lnTo>
                  <a:lnTo>
                    <a:pt x="135946" y="220627"/>
                  </a:lnTo>
                  <a:lnTo>
                    <a:pt x="87338" y="230581"/>
                  </a:lnTo>
                  <a:lnTo>
                    <a:pt x="45848" y="25386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86176" y="3453347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14654" y="215656"/>
                  </a:lnTo>
                  <a:lnTo>
                    <a:pt x="24749" y="269659"/>
                  </a:lnTo>
                  <a:lnTo>
                    <a:pt x="46328" y="322704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324532" y="3411233"/>
              <a:ext cx="203759" cy="221099"/>
            </a:xfrm>
            <a:custGeom>
              <a:avLst/>
              <a:gdLst/>
              <a:ahLst/>
              <a:cxnLst/>
              <a:rect l="0" t="0" r="0" b="0"/>
              <a:pathLst>
                <a:path w="203759" h="221099">
                  <a:moveTo>
                    <a:pt x="203758" y="221098"/>
                  </a:moveTo>
                  <a:lnTo>
                    <a:pt x="176202" y="213863"/>
                  </a:lnTo>
                  <a:lnTo>
                    <a:pt x="119979" y="211220"/>
                  </a:lnTo>
                  <a:lnTo>
                    <a:pt x="69055" y="205109"/>
                  </a:lnTo>
                  <a:lnTo>
                    <a:pt x="35944" y="195954"/>
                  </a:lnTo>
                  <a:lnTo>
                    <a:pt x="27542" y="190297"/>
                  </a:lnTo>
                  <a:lnTo>
                    <a:pt x="15086" y="174653"/>
                  </a:lnTo>
                  <a:lnTo>
                    <a:pt x="1496" y="140526"/>
                  </a:lnTo>
                  <a:lnTo>
                    <a:pt x="0" y="117438"/>
                  </a:lnTo>
                  <a:lnTo>
                    <a:pt x="11633" y="62215"/>
                  </a:lnTo>
                  <a:lnTo>
                    <a:pt x="247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526467" y="151450"/>
            <a:ext cx="7828538" cy="856521"/>
            <a:chOff x="526467" y="151450"/>
            <a:chExt cx="7828538" cy="856521"/>
          </a:xfrm>
        </p:grpSpPr>
        <p:sp>
          <p:nvSpPr>
            <p:cNvPr id="2" name="Freeform 1"/>
            <p:cNvSpPr/>
            <p:nvPr/>
          </p:nvSpPr>
          <p:spPr>
            <a:xfrm>
              <a:off x="526467" y="400082"/>
              <a:ext cx="404033" cy="607889"/>
            </a:xfrm>
            <a:custGeom>
              <a:avLst/>
              <a:gdLst/>
              <a:ahLst/>
              <a:cxnLst/>
              <a:rect l="0" t="0" r="0" b="0"/>
              <a:pathLst>
                <a:path w="404033" h="607889">
                  <a:moveTo>
                    <a:pt x="263170" y="0"/>
                  </a:moveTo>
                  <a:lnTo>
                    <a:pt x="204553" y="5590"/>
                  </a:lnTo>
                  <a:lnTo>
                    <a:pt x="143143" y="9553"/>
                  </a:lnTo>
                  <a:lnTo>
                    <a:pt x="84740" y="10336"/>
                  </a:lnTo>
                  <a:lnTo>
                    <a:pt x="23644" y="5608"/>
                  </a:lnTo>
                  <a:lnTo>
                    <a:pt x="6195" y="12631"/>
                  </a:lnTo>
                  <a:lnTo>
                    <a:pt x="1776" y="18949"/>
                  </a:lnTo>
                  <a:lnTo>
                    <a:pt x="0" y="26671"/>
                  </a:lnTo>
                  <a:lnTo>
                    <a:pt x="8368" y="88910"/>
                  </a:lnTo>
                  <a:lnTo>
                    <a:pt x="24707" y="152219"/>
                  </a:lnTo>
                  <a:lnTo>
                    <a:pt x="42096" y="212938"/>
                  </a:lnTo>
                  <a:lnTo>
                    <a:pt x="45597" y="226187"/>
                  </a:lnTo>
                  <a:lnTo>
                    <a:pt x="50271" y="232680"/>
                  </a:lnTo>
                  <a:lnTo>
                    <a:pt x="55727" y="234669"/>
                  </a:lnTo>
                  <a:lnTo>
                    <a:pt x="86883" y="226639"/>
                  </a:lnTo>
                  <a:lnTo>
                    <a:pt x="140303" y="202042"/>
                  </a:lnTo>
                  <a:lnTo>
                    <a:pt x="166448" y="196252"/>
                  </a:lnTo>
                  <a:lnTo>
                    <a:pt x="218241" y="202066"/>
                  </a:lnTo>
                  <a:lnTo>
                    <a:pt x="273328" y="219026"/>
                  </a:lnTo>
                  <a:lnTo>
                    <a:pt x="326292" y="249826"/>
                  </a:lnTo>
                  <a:lnTo>
                    <a:pt x="352323" y="276014"/>
                  </a:lnTo>
                  <a:lnTo>
                    <a:pt x="386116" y="335016"/>
                  </a:lnTo>
                  <a:lnTo>
                    <a:pt x="402879" y="384241"/>
                  </a:lnTo>
                  <a:lnTo>
                    <a:pt x="404032" y="408250"/>
                  </a:lnTo>
                  <a:lnTo>
                    <a:pt x="390991" y="471349"/>
                  </a:lnTo>
                  <a:lnTo>
                    <a:pt x="367360" y="523518"/>
                  </a:lnTo>
                  <a:lnTo>
                    <a:pt x="340163" y="562376"/>
                  </a:lnTo>
                  <a:lnTo>
                    <a:pt x="313669" y="585300"/>
                  </a:lnTo>
                  <a:lnTo>
                    <a:pt x="278002" y="601322"/>
                  </a:lnTo>
                  <a:lnTo>
                    <a:pt x="237799" y="607888"/>
                  </a:lnTo>
                  <a:lnTo>
                    <a:pt x="183462" y="601702"/>
                  </a:lnTo>
                  <a:lnTo>
                    <a:pt x="126895" y="585832"/>
                  </a:lnTo>
                  <a:lnTo>
                    <a:pt x="73735" y="568506"/>
                  </a:lnTo>
                  <a:lnTo>
                    <a:pt x="56144" y="561505"/>
                  </a:lnTo>
                  <a:lnTo>
                    <a:pt x="42071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151450"/>
              <a:ext cx="168457" cy="262098"/>
            </a:xfrm>
            <a:custGeom>
              <a:avLst/>
              <a:gdLst/>
              <a:ahLst/>
              <a:cxnLst/>
              <a:rect l="0" t="0" r="0" b="0"/>
              <a:pathLst>
                <a:path w="168457" h="262098">
                  <a:moveTo>
                    <a:pt x="0" y="59119"/>
                  </a:moveTo>
                  <a:lnTo>
                    <a:pt x="49498" y="9621"/>
                  </a:lnTo>
                  <a:lnTo>
                    <a:pt x="69572" y="2025"/>
                  </a:lnTo>
                  <a:lnTo>
                    <a:pt x="81476" y="0"/>
                  </a:lnTo>
                  <a:lnTo>
                    <a:pt x="100942" y="3988"/>
                  </a:lnTo>
                  <a:lnTo>
                    <a:pt x="109409" y="8327"/>
                  </a:lnTo>
                  <a:lnTo>
                    <a:pt x="121936" y="28746"/>
                  </a:lnTo>
                  <a:lnTo>
                    <a:pt x="143309" y="91818"/>
                  </a:lnTo>
                  <a:lnTo>
                    <a:pt x="151906" y="137568"/>
                  </a:lnTo>
                  <a:lnTo>
                    <a:pt x="145516" y="192422"/>
                  </a:lnTo>
                  <a:lnTo>
                    <a:pt x="138373" y="214291"/>
                  </a:lnTo>
                  <a:lnTo>
                    <a:pt x="127400" y="231810"/>
                  </a:lnTo>
                  <a:lnTo>
                    <a:pt x="111604" y="244275"/>
                  </a:lnTo>
                  <a:lnTo>
                    <a:pt x="72868" y="261810"/>
                  </a:lnTo>
                  <a:lnTo>
                    <a:pt x="62616" y="262097"/>
                  </a:lnTo>
                  <a:lnTo>
                    <a:pt x="41867" y="256176"/>
                  </a:lnTo>
                  <a:lnTo>
                    <a:pt x="16044" y="239689"/>
                  </a:lnTo>
                  <a:lnTo>
                    <a:pt x="7131" y="220481"/>
                  </a:lnTo>
                  <a:lnTo>
                    <a:pt x="4754" y="208808"/>
                  </a:lnTo>
                  <a:lnTo>
                    <a:pt x="6679" y="199856"/>
                  </a:lnTo>
                  <a:lnTo>
                    <a:pt x="11471" y="192718"/>
                  </a:lnTo>
                  <a:lnTo>
                    <a:pt x="26155" y="181668"/>
                  </a:lnTo>
                  <a:lnTo>
                    <a:pt x="44380" y="172857"/>
                  </a:lnTo>
                  <a:lnTo>
                    <a:pt x="79960" y="166909"/>
                  </a:lnTo>
                  <a:lnTo>
                    <a:pt x="131565" y="173305"/>
                  </a:lnTo>
                  <a:lnTo>
                    <a:pt x="168456" y="185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68704" y="496093"/>
              <a:ext cx="553942" cy="230374"/>
            </a:xfrm>
            <a:custGeom>
              <a:avLst/>
              <a:gdLst/>
              <a:ahLst/>
              <a:cxnLst/>
              <a:rect l="0" t="0" r="0" b="0"/>
              <a:pathLst>
                <a:path w="553942" h="230374">
                  <a:moveTo>
                    <a:pt x="0" y="61917"/>
                  </a:moveTo>
                  <a:lnTo>
                    <a:pt x="27556" y="69153"/>
                  </a:lnTo>
                  <a:lnTo>
                    <a:pt x="80659" y="74914"/>
                  </a:lnTo>
                  <a:lnTo>
                    <a:pt x="131227" y="81382"/>
                  </a:lnTo>
                  <a:lnTo>
                    <a:pt x="193511" y="89895"/>
                  </a:lnTo>
                  <a:lnTo>
                    <a:pt x="248968" y="95909"/>
                  </a:lnTo>
                  <a:lnTo>
                    <a:pt x="312073" y="104131"/>
                  </a:lnTo>
                  <a:lnTo>
                    <a:pt x="368000" y="118544"/>
                  </a:lnTo>
                  <a:lnTo>
                    <a:pt x="427324" y="123795"/>
                  </a:lnTo>
                  <a:lnTo>
                    <a:pt x="489129" y="127952"/>
                  </a:lnTo>
                  <a:lnTo>
                    <a:pt x="501561" y="130507"/>
                  </a:lnTo>
                  <a:lnTo>
                    <a:pt x="508679" y="128701"/>
                  </a:lnTo>
                  <a:lnTo>
                    <a:pt x="512255" y="123987"/>
                  </a:lnTo>
                  <a:lnTo>
                    <a:pt x="513469" y="117335"/>
                  </a:lnTo>
                  <a:lnTo>
                    <a:pt x="510769" y="110561"/>
                  </a:lnTo>
                  <a:lnTo>
                    <a:pt x="471721" y="70301"/>
                  </a:lnTo>
                  <a:lnTo>
                    <a:pt x="409416" y="30973"/>
                  </a:lnTo>
                  <a:lnTo>
                    <a:pt x="365402" y="2382"/>
                  </a:lnTo>
                  <a:lnTo>
                    <a:pt x="362924" y="0"/>
                  </a:lnTo>
                  <a:lnTo>
                    <a:pt x="392980" y="18769"/>
                  </a:lnTo>
                  <a:lnTo>
                    <a:pt x="449551" y="64214"/>
                  </a:lnTo>
                  <a:lnTo>
                    <a:pt x="501448" y="96079"/>
                  </a:lnTo>
                  <a:lnTo>
                    <a:pt x="551905" y="131984"/>
                  </a:lnTo>
                  <a:lnTo>
                    <a:pt x="553941" y="139044"/>
                  </a:lnTo>
                  <a:lnTo>
                    <a:pt x="551788" y="146090"/>
                  </a:lnTo>
                  <a:lnTo>
                    <a:pt x="546843" y="153127"/>
                  </a:lnTo>
                  <a:lnTo>
                    <a:pt x="528871" y="164066"/>
                  </a:lnTo>
                  <a:lnTo>
                    <a:pt x="472935" y="192742"/>
                  </a:lnTo>
                  <a:lnTo>
                    <a:pt x="426518" y="216917"/>
                  </a:lnTo>
                  <a:lnTo>
                    <a:pt x="400083" y="230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61865" y="216392"/>
              <a:ext cx="425166" cy="630884"/>
            </a:xfrm>
            <a:custGeom>
              <a:avLst/>
              <a:gdLst/>
              <a:ahLst/>
              <a:cxnLst/>
              <a:rect l="0" t="0" r="0" b="0"/>
              <a:pathLst>
                <a:path w="425166" h="630884">
                  <a:moveTo>
                    <a:pt x="354445" y="57348"/>
                  </a:moveTo>
                  <a:lnTo>
                    <a:pt x="305515" y="45896"/>
                  </a:lnTo>
                  <a:lnTo>
                    <a:pt x="257669" y="39137"/>
                  </a:lnTo>
                  <a:lnTo>
                    <a:pt x="200278" y="31264"/>
                  </a:lnTo>
                  <a:lnTo>
                    <a:pt x="145572" y="18444"/>
                  </a:lnTo>
                  <a:lnTo>
                    <a:pt x="82773" y="4647"/>
                  </a:lnTo>
                  <a:lnTo>
                    <a:pt x="54718" y="0"/>
                  </a:lnTo>
                  <a:lnTo>
                    <a:pt x="30550" y="1835"/>
                  </a:lnTo>
                  <a:lnTo>
                    <a:pt x="21532" y="6301"/>
                  </a:lnTo>
                  <a:lnTo>
                    <a:pt x="8392" y="20623"/>
                  </a:lnTo>
                  <a:lnTo>
                    <a:pt x="1772" y="41806"/>
                  </a:lnTo>
                  <a:lnTo>
                    <a:pt x="0" y="66818"/>
                  </a:lnTo>
                  <a:lnTo>
                    <a:pt x="8394" y="124123"/>
                  </a:lnTo>
                  <a:lnTo>
                    <a:pt x="15728" y="185832"/>
                  </a:lnTo>
                  <a:lnTo>
                    <a:pt x="22588" y="223319"/>
                  </a:lnTo>
                  <a:lnTo>
                    <a:pt x="26752" y="227657"/>
                  </a:lnTo>
                  <a:lnTo>
                    <a:pt x="31868" y="227040"/>
                  </a:lnTo>
                  <a:lnTo>
                    <a:pt x="46131" y="219334"/>
                  </a:lnTo>
                  <a:lnTo>
                    <a:pt x="93416" y="207975"/>
                  </a:lnTo>
                  <a:lnTo>
                    <a:pt x="133994" y="208823"/>
                  </a:lnTo>
                  <a:lnTo>
                    <a:pt x="196387" y="222832"/>
                  </a:lnTo>
                  <a:lnTo>
                    <a:pt x="246708" y="239559"/>
                  </a:lnTo>
                  <a:lnTo>
                    <a:pt x="308716" y="280258"/>
                  </a:lnTo>
                  <a:lnTo>
                    <a:pt x="358909" y="325739"/>
                  </a:lnTo>
                  <a:lnTo>
                    <a:pt x="389036" y="379339"/>
                  </a:lnTo>
                  <a:lnTo>
                    <a:pt x="414397" y="433080"/>
                  </a:lnTo>
                  <a:lnTo>
                    <a:pt x="422035" y="458307"/>
                  </a:lnTo>
                  <a:lnTo>
                    <a:pt x="425165" y="504224"/>
                  </a:lnTo>
                  <a:lnTo>
                    <a:pt x="418033" y="547985"/>
                  </a:lnTo>
                  <a:lnTo>
                    <a:pt x="400453" y="588247"/>
                  </a:lnTo>
                  <a:lnTo>
                    <a:pt x="383082" y="607599"/>
                  </a:lnTo>
                  <a:lnTo>
                    <a:pt x="360544" y="617759"/>
                  </a:lnTo>
                  <a:lnTo>
                    <a:pt x="299097" y="630883"/>
                  </a:lnTo>
                  <a:lnTo>
                    <a:pt x="245239" y="626717"/>
                  </a:lnTo>
                  <a:lnTo>
                    <a:pt x="187167" y="618074"/>
                  </a:lnTo>
                  <a:lnTo>
                    <a:pt x="133796" y="604674"/>
                  </a:lnTo>
                  <a:lnTo>
                    <a:pt x="112290" y="594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04217" y="476113"/>
              <a:ext cx="293605" cy="268858"/>
            </a:xfrm>
            <a:custGeom>
              <a:avLst/>
              <a:gdLst/>
              <a:ahLst/>
              <a:cxnLst/>
              <a:rect l="0" t="0" r="0" b="0"/>
              <a:pathLst>
                <a:path w="293605" h="268858">
                  <a:moveTo>
                    <a:pt x="191202" y="29254"/>
                  </a:moveTo>
                  <a:lnTo>
                    <a:pt x="147240" y="5535"/>
                  </a:lnTo>
                  <a:lnTo>
                    <a:pt x="111366" y="0"/>
                  </a:lnTo>
                  <a:lnTo>
                    <a:pt x="65728" y="6535"/>
                  </a:lnTo>
                  <a:lnTo>
                    <a:pt x="34702" y="16933"/>
                  </a:lnTo>
                  <a:lnTo>
                    <a:pt x="17921" y="28068"/>
                  </a:lnTo>
                  <a:lnTo>
                    <a:pt x="5784" y="43935"/>
                  </a:lnTo>
                  <a:lnTo>
                    <a:pt x="909" y="53079"/>
                  </a:lnTo>
                  <a:lnTo>
                    <a:pt x="0" y="62685"/>
                  </a:lnTo>
                  <a:lnTo>
                    <a:pt x="5228" y="82717"/>
                  </a:lnTo>
                  <a:lnTo>
                    <a:pt x="18470" y="97079"/>
                  </a:lnTo>
                  <a:lnTo>
                    <a:pt x="26914" y="102547"/>
                  </a:lnTo>
                  <a:lnTo>
                    <a:pt x="87391" y="115162"/>
                  </a:lnTo>
                  <a:lnTo>
                    <a:pt x="142360" y="122263"/>
                  </a:lnTo>
                  <a:lnTo>
                    <a:pt x="200844" y="135233"/>
                  </a:lnTo>
                  <a:lnTo>
                    <a:pt x="253087" y="153348"/>
                  </a:lnTo>
                  <a:lnTo>
                    <a:pt x="269789" y="164736"/>
                  </a:lnTo>
                  <a:lnTo>
                    <a:pt x="281892" y="180715"/>
                  </a:lnTo>
                  <a:lnTo>
                    <a:pt x="290001" y="200685"/>
                  </a:lnTo>
                  <a:lnTo>
                    <a:pt x="293604" y="225159"/>
                  </a:lnTo>
                  <a:lnTo>
                    <a:pt x="291055" y="234727"/>
                  </a:lnTo>
                  <a:lnTo>
                    <a:pt x="285847" y="242275"/>
                  </a:lnTo>
                  <a:lnTo>
                    <a:pt x="270701" y="253782"/>
                  </a:lnTo>
                  <a:lnTo>
                    <a:pt x="252271" y="262795"/>
                  </a:lnTo>
                  <a:lnTo>
                    <a:pt x="216576" y="268857"/>
                  </a:lnTo>
                  <a:lnTo>
                    <a:pt x="181953" y="265064"/>
                  </a:lnTo>
                  <a:lnTo>
                    <a:pt x="119867" y="241646"/>
                  </a:lnTo>
                  <a:lnTo>
                    <a:pt x="64860" y="218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87714" y="541413"/>
              <a:ext cx="302546" cy="451593"/>
            </a:xfrm>
            <a:custGeom>
              <a:avLst/>
              <a:gdLst/>
              <a:ahLst/>
              <a:cxnLst/>
              <a:rect l="0" t="0" r="0" b="0"/>
              <a:pathLst>
                <a:path w="302546" h="451593">
                  <a:moveTo>
                    <a:pt x="165674" y="121882"/>
                  </a:moveTo>
                  <a:lnTo>
                    <a:pt x="151020" y="63265"/>
                  </a:lnTo>
                  <a:lnTo>
                    <a:pt x="135336" y="34064"/>
                  </a:lnTo>
                  <a:lnTo>
                    <a:pt x="110282" y="10594"/>
                  </a:lnTo>
                  <a:lnTo>
                    <a:pt x="87633" y="2231"/>
                  </a:lnTo>
                  <a:lnTo>
                    <a:pt x="75042" y="0"/>
                  </a:lnTo>
                  <a:lnTo>
                    <a:pt x="54813" y="3761"/>
                  </a:lnTo>
                  <a:lnTo>
                    <a:pt x="30271" y="19033"/>
                  </a:lnTo>
                  <a:lnTo>
                    <a:pt x="16588" y="32887"/>
                  </a:lnTo>
                  <a:lnTo>
                    <a:pt x="6607" y="50743"/>
                  </a:lnTo>
                  <a:lnTo>
                    <a:pt x="0" y="86116"/>
                  </a:lnTo>
                  <a:lnTo>
                    <a:pt x="4694" y="106376"/>
                  </a:lnTo>
                  <a:lnTo>
                    <a:pt x="9221" y="115054"/>
                  </a:lnTo>
                  <a:lnTo>
                    <a:pt x="23610" y="127816"/>
                  </a:lnTo>
                  <a:lnTo>
                    <a:pt x="42873" y="136218"/>
                  </a:lnTo>
                  <a:lnTo>
                    <a:pt x="67032" y="139952"/>
                  </a:lnTo>
                  <a:lnTo>
                    <a:pt x="90248" y="135372"/>
                  </a:lnTo>
                  <a:lnTo>
                    <a:pt x="119929" y="119640"/>
                  </a:lnTo>
                  <a:lnTo>
                    <a:pt x="128159" y="113368"/>
                  </a:lnTo>
                  <a:lnTo>
                    <a:pt x="134814" y="112697"/>
                  </a:lnTo>
                  <a:lnTo>
                    <a:pt x="140422" y="115758"/>
                  </a:lnTo>
                  <a:lnTo>
                    <a:pt x="145330" y="121309"/>
                  </a:lnTo>
                  <a:lnTo>
                    <a:pt x="147432" y="128519"/>
                  </a:lnTo>
                  <a:lnTo>
                    <a:pt x="150808" y="180988"/>
                  </a:lnTo>
                  <a:lnTo>
                    <a:pt x="162694" y="243175"/>
                  </a:lnTo>
                  <a:lnTo>
                    <a:pt x="172850" y="295601"/>
                  </a:lnTo>
                  <a:lnTo>
                    <a:pt x="182098" y="353898"/>
                  </a:lnTo>
                  <a:lnTo>
                    <a:pt x="186529" y="408736"/>
                  </a:lnTo>
                  <a:lnTo>
                    <a:pt x="193560" y="451501"/>
                  </a:lnTo>
                  <a:lnTo>
                    <a:pt x="194794" y="451592"/>
                  </a:lnTo>
                  <a:lnTo>
                    <a:pt x="202362" y="423706"/>
                  </a:lnTo>
                  <a:lnTo>
                    <a:pt x="217359" y="400174"/>
                  </a:lnTo>
                  <a:lnTo>
                    <a:pt x="236620" y="378384"/>
                  </a:lnTo>
                  <a:lnTo>
                    <a:pt x="279392" y="354474"/>
                  </a:lnTo>
                  <a:lnTo>
                    <a:pt x="302545" y="342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51438" y="526424"/>
              <a:ext cx="186221" cy="203107"/>
            </a:xfrm>
            <a:custGeom>
              <a:avLst/>
              <a:gdLst/>
              <a:ahLst/>
              <a:cxnLst/>
              <a:rect l="0" t="0" r="0" b="0"/>
              <a:pathLst>
                <a:path w="186221" h="203107">
                  <a:moveTo>
                    <a:pt x="7235" y="31586"/>
                  </a:moveTo>
                  <a:lnTo>
                    <a:pt x="0" y="59142"/>
                  </a:lnTo>
                  <a:lnTo>
                    <a:pt x="477" y="112245"/>
                  </a:lnTo>
                  <a:lnTo>
                    <a:pt x="11490" y="157223"/>
                  </a:lnTo>
                  <a:lnTo>
                    <a:pt x="24334" y="175552"/>
                  </a:lnTo>
                  <a:lnTo>
                    <a:pt x="41741" y="190327"/>
                  </a:lnTo>
                  <a:lnTo>
                    <a:pt x="61175" y="200794"/>
                  </a:lnTo>
                  <a:lnTo>
                    <a:pt x="81511" y="203106"/>
                  </a:lnTo>
                  <a:lnTo>
                    <a:pt x="123163" y="195058"/>
                  </a:lnTo>
                  <a:lnTo>
                    <a:pt x="141037" y="182619"/>
                  </a:lnTo>
                  <a:lnTo>
                    <a:pt x="171575" y="146038"/>
                  </a:lnTo>
                  <a:lnTo>
                    <a:pt x="179711" y="122618"/>
                  </a:lnTo>
                  <a:lnTo>
                    <a:pt x="184934" y="69455"/>
                  </a:lnTo>
                  <a:lnTo>
                    <a:pt x="186050" y="12382"/>
                  </a:lnTo>
                  <a:lnTo>
                    <a:pt x="1862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03598" y="562752"/>
              <a:ext cx="249916" cy="173853"/>
            </a:xfrm>
            <a:custGeom>
              <a:avLst/>
              <a:gdLst/>
              <a:ahLst/>
              <a:cxnLst/>
              <a:rect l="0" t="0" r="0" b="0"/>
              <a:pathLst>
                <a:path w="249916" h="173853">
                  <a:moveTo>
                    <a:pt x="134101" y="90014"/>
                  </a:moveTo>
                  <a:lnTo>
                    <a:pt x="134101" y="67658"/>
                  </a:lnTo>
                  <a:lnTo>
                    <a:pt x="122922" y="36987"/>
                  </a:lnTo>
                  <a:lnTo>
                    <a:pt x="104793" y="11261"/>
                  </a:lnTo>
                  <a:lnTo>
                    <a:pt x="85200" y="2371"/>
                  </a:lnTo>
                  <a:lnTo>
                    <a:pt x="73424" y="0"/>
                  </a:lnTo>
                  <a:lnTo>
                    <a:pt x="63234" y="759"/>
                  </a:lnTo>
                  <a:lnTo>
                    <a:pt x="45673" y="7841"/>
                  </a:lnTo>
                  <a:lnTo>
                    <a:pt x="22632" y="30572"/>
                  </a:lnTo>
                  <a:lnTo>
                    <a:pt x="6577" y="59534"/>
                  </a:lnTo>
                  <a:lnTo>
                    <a:pt x="0" y="95931"/>
                  </a:lnTo>
                  <a:lnTo>
                    <a:pt x="3641" y="136351"/>
                  </a:lnTo>
                  <a:lnTo>
                    <a:pt x="12168" y="157792"/>
                  </a:lnTo>
                  <a:lnTo>
                    <a:pt x="17717" y="166785"/>
                  </a:lnTo>
                  <a:lnTo>
                    <a:pt x="24927" y="171610"/>
                  </a:lnTo>
                  <a:lnTo>
                    <a:pt x="42295" y="173852"/>
                  </a:lnTo>
                  <a:lnTo>
                    <a:pt x="58593" y="167830"/>
                  </a:lnTo>
                  <a:lnTo>
                    <a:pt x="88120" y="144900"/>
                  </a:lnTo>
                  <a:lnTo>
                    <a:pt x="103840" y="113556"/>
                  </a:lnTo>
                  <a:lnTo>
                    <a:pt x="115906" y="80222"/>
                  </a:lnTo>
                  <a:lnTo>
                    <a:pt x="119632" y="77637"/>
                  </a:lnTo>
                  <a:lnTo>
                    <a:pt x="123285" y="80593"/>
                  </a:lnTo>
                  <a:lnTo>
                    <a:pt x="143143" y="107781"/>
                  </a:lnTo>
                  <a:lnTo>
                    <a:pt x="168366" y="128684"/>
                  </a:lnTo>
                  <a:lnTo>
                    <a:pt x="191054" y="136447"/>
                  </a:lnTo>
                  <a:lnTo>
                    <a:pt x="249915" y="142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85098" y="484310"/>
              <a:ext cx="73701" cy="202405"/>
            </a:xfrm>
            <a:custGeom>
              <a:avLst/>
              <a:gdLst/>
              <a:ahLst/>
              <a:cxnLst/>
              <a:rect l="0" t="0" r="0" b="0"/>
              <a:pathLst>
                <a:path w="73701" h="202405">
                  <a:moveTo>
                    <a:pt x="0" y="84228"/>
                  </a:moveTo>
                  <a:lnTo>
                    <a:pt x="3120" y="126920"/>
                  </a:lnTo>
                  <a:lnTo>
                    <a:pt x="19128" y="179061"/>
                  </a:lnTo>
                  <a:lnTo>
                    <a:pt x="30338" y="200076"/>
                  </a:lnTo>
                  <a:lnTo>
                    <a:pt x="33094" y="202404"/>
                  </a:lnTo>
                  <a:lnTo>
                    <a:pt x="33761" y="199277"/>
                  </a:lnTo>
                  <a:lnTo>
                    <a:pt x="23444" y="143288"/>
                  </a:lnTo>
                  <a:lnTo>
                    <a:pt x="15306" y="85073"/>
                  </a:lnTo>
                  <a:lnTo>
                    <a:pt x="17721" y="63547"/>
                  </a:lnTo>
                  <a:lnTo>
                    <a:pt x="25814" y="45401"/>
                  </a:lnTo>
                  <a:lnTo>
                    <a:pt x="31247" y="37286"/>
                  </a:lnTo>
                  <a:lnTo>
                    <a:pt x="46643" y="25151"/>
                  </a:lnTo>
                  <a:lnTo>
                    <a:pt x="61675" y="1585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45809" y="507748"/>
              <a:ext cx="155168" cy="197662"/>
            </a:xfrm>
            <a:custGeom>
              <a:avLst/>
              <a:gdLst/>
              <a:ahLst/>
              <a:cxnLst/>
              <a:rect l="0" t="0" r="0" b="0"/>
              <a:pathLst>
                <a:path w="155168" h="197662">
                  <a:moveTo>
                    <a:pt x="7745" y="71319"/>
                  </a:moveTo>
                  <a:lnTo>
                    <a:pt x="18923" y="82497"/>
                  </a:lnTo>
                  <a:lnTo>
                    <a:pt x="36890" y="87985"/>
                  </a:lnTo>
                  <a:lnTo>
                    <a:pt x="86552" y="91509"/>
                  </a:lnTo>
                  <a:lnTo>
                    <a:pt x="110621" y="85751"/>
                  </a:lnTo>
                  <a:lnTo>
                    <a:pt x="140782" y="69356"/>
                  </a:lnTo>
                  <a:lnTo>
                    <a:pt x="149079" y="62991"/>
                  </a:lnTo>
                  <a:lnTo>
                    <a:pt x="153440" y="55239"/>
                  </a:lnTo>
                  <a:lnTo>
                    <a:pt x="155167" y="37266"/>
                  </a:lnTo>
                  <a:lnTo>
                    <a:pt x="151650" y="29900"/>
                  </a:lnTo>
                  <a:lnTo>
                    <a:pt x="138383" y="18595"/>
                  </a:lnTo>
                  <a:lnTo>
                    <a:pt x="111183" y="5654"/>
                  </a:lnTo>
                  <a:lnTo>
                    <a:pt x="75308" y="0"/>
                  </a:lnTo>
                  <a:lnTo>
                    <a:pt x="54931" y="4917"/>
                  </a:lnTo>
                  <a:lnTo>
                    <a:pt x="38075" y="16070"/>
                  </a:lnTo>
                  <a:lnTo>
                    <a:pt x="16602" y="42081"/>
                  </a:lnTo>
                  <a:lnTo>
                    <a:pt x="6612" y="61834"/>
                  </a:lnTo>
                  <a:lnTo>
                    <a:pt x="0" y="98274"/>
                  </a:lnTo>
                  <a:lnTo>
                    <a:pt x="4693" y="121904"/>
                  </a:lnTo>
                  <a:lnTo>
                    <a:pt x="20489" y="151818"/>
                  </a:lnTo>
                  <a:lnTo>
                    <a:pt x="34466" y="166758"/>
                  </a:lnTo>
                  <a:lnTo>
                    <a:pt x="63235" y="181745"/>
                  </a:lnTo>
                  <a:lnTo>
                    <a:pt x="111167" y="194170"/>
                  </a:lnTo>
                  <a:lnTo>
                    <a:pt x="144616" y="197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58635" y="371733"/>
              <a:ext cx="171427" cy="353201"/>
            </a:xfrm>
            <a:custGeom>
              <a:avLst/>
              <a:gdLst/>
              <a:ahLst/>
              <a:cxnLst/>
              <a:rect l="0" t="0" r="0" b="0"/>
              <a:pathLst>
                <a:path w="171427" h="353201">
                  <a:moveTo>
                    <a:pt x="121303" y="281033"/>
                  </a:moveTo>
                  <a:lnTo>
                    <a:pt x="126892" y="264266"/>
                  </a:lnTo>
                  <a:lnTo>
                    <a:pt x="126516" y="246675"/>
                  </a:lnTo>
                  <a:lnTo>
                    <a:pt x="121280" y="228328"/>
                  </a:lnTo>
                  <a:lnTo>
                    <a:pt x="111154" y="212375"/>
                  </a:lnTo>
                  <a:lnTo>
                    <a:pt x="95735" y="200606"/>
                  </a:lnTo>
                  <a:lnTo>
                    <a:pt x="86710" y="195829"/>
                  </a:lnTo>
                  <a:lnTo>
                    <a:pt x="67324" y="193642"/>
                  </a:lnTo>
                  <a:lnTo>
                    <a:pt x="48179" y="197739"/>
                  </a:lnTo>
                  <a:lnTo>
                    <a:pt x="31871" y="207359"/>
                  </a:lnTo>
                  <a:lnTo>
                    <a:pt x="9537" y="231518"/>
                  </a:lnTo>
                  <a:lnTo>
                    <a:pt x="1439" y="257077"/>
                  </a:lnTo>
                  <a:lnTo>
                    <a:pt x="0" y="298112"/>
                  </a:lnTo>
                  <a:lnTo>
                    <a:pt x="5389" y="321379"/>
                  </a:lnTo>
                  <a:lnTo>
                    <a:pt x="15583" y="343418"/>
                  </a:lnTo>
                  <a:lnTo>
                    <a:pt x="22747" y="349530"/>
                  </a:lnTo>
                  <a:lnTo>
                    <a:pt x="31033" y="352434"/>
                  </a:lnTo>
                  <a:lnTo>
                    <a:pt x="40065" y="353200"/>
                  </a:lnTo>
                  <a:lnTo>
                    <a:pt x="59461" y="347813"/>
                  </a:lnTo>
                  <a:lnTo>
                    <a:pt x="86991" y="331625"/>
                  </a:lnTo>
                  <a:lnTo>
                    <a:pt x="101374" y="317557"/>
                  </a:lnTo>
                  <a:lnTo>
                    <a:pt x="127805" y="259486"/>
                  </a:lnTo>
                  <a:lnTo>
                    <a:pt x="151390" y="201680"/>
                  </a:lnTo>
                  <a:lnTo>
                    <a:pt x="165443" y="155486"/>
                  </a:lnTo>
                  <a:lnTo>
                    <a:pt x="171426" y="99165"/>
                  </a:lnTo>
                  <a:lnTo>
                    <a:pt x="165042" y="41298"/>
                  </a:lnTo>
                  <a:lnTo>
                    <a:pt x="159070" y="13827"/>
                  </a:lnTo>
                  <a:lnTo>
                    <a:pt x="153499" y="5800"/>
                  </a:lnTo>
                  <a:lnTo>
                    <a:pt x="146277" y="1618"/>
                  </a:lnTo>
                  <a:lnTo>
                    <a:pt x="137952" y="0"/>
                  </a:lnTo>
                  <a:lnTo>
                    <a:pt x="131232" y="2431"/>
                  </a:lnTo>
                  <a:lnTo>
                    <a:pt x="120646" y="14490"/>
                  </a:lnTo>
                  <a:lnTo>
                    <a:pt x="111554" y="66469"/>
                  </a:lnTo>
                  <a:lnTo>
                    <a:pt x="105286" y="107755"/>
                  </a:lnTo>
                  <a:lnTo>
                    <a:pt x="115410" y="164585"/>
                  </a:lnTo>
                  <a:lnTo>
                    <a:pt x="131979" y="217779"/>
                  </a:lnTo>
                  <a:lnTo>
                    <a:pt x="152888" y="281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43150" y="455068"/>
              <a:ext cx="517582" cy="176642"/>
            </a:xfrm>
            <a:custGeom>
              <a:avLst/>
              <a:gdLst/>
              <a:ahLst/>
              <a:cxnLst/>
              <a:rect l="0" t="0" r="0" b="0"/>
              <a:pathLst>
                <a:path w="517582" h="176642">
                  <a:moveTo>
                    <a:pt x="0" y="92413"/>
                  </a:moveTo>
                  <a:lnTo>
                    <a:pt x="48931" y="92413"/>
                  </a:lnTo>
                  <a:lnTo>
                    <a:pt x="108061" y="92413"/>
                  </a:lnTo>
                  <a:lnTo>
                    <a:pt x="164801" y="92413"/>
                  </a:lnTo>
                  <a:lnTo>
                    <a:pt x="221070" y="92413"/>
                  </a:lnTo>
                  <a:lnTo>
                    <a:pt x="282834" y="92413"/>
                  </a:lnTo>
                  <a:lnTo>
                    <a:pt x="342954" y="92413"/>
                  </a:lnTo>
                  <a:lnTo>
                    <a:pt x="399890" y="95533"/>
                  </a:lnTo>
                  <a:lnTo>
                    <a:pt x="461786" y="101478"/>
                  </a:lnTo>
                  <a:lnTo>
                    <a:pt x="507403" y="102508"/>
                  </a:lnTo>
                  <a:lnTo>
                    <a:pt x="514913" y="99143"/>
                  </a:lnTo>
                  <a:lnTo>
                    <a:pt x="517581" y="93390"/>
                  </a:lnTo>
                  <a:lnTo>
                    <a:pt x="517019" y="86046"/>
                  </a:lnTo>
                  <a:lnTo>
                    <a:pt x="511965" y="78810"/>
                  </a:lnTo>
                  <a:lnTo>
                    <a:pt x="470233" y="50385"/>
                  </a:lnTo>
                  <a:lnTo>
                    <a:pt x="416929" y="22240"/>
                  </a:lnTo>
                  <a:lnTo>
                    <a:pt x="384000" y="0"/>
                  </a:lnTo>
                  <a:lnTo>
                    <a:pt x="390595" y="8057"/>
                  </a:lnTo>
                  <a:lnTo>
                    <a:pt x="446688" y="47087"/>
                  </a:lnTo>
                  <a:lnTo>
                    <a:pt x="500173" y="88930"/>
                  </a:lnTo>
                  <a:lnTo>
                    <a:pt x="503074" y="95940"/>
                  </a:lnTo>
                  <a:lnTo>
                    <a:pt x="502669" y="102953"/>
                  </a:lnTo>
                  <a:lnTo>
                    <a:pt x="500059" y="109969"/>
                  </a:lnTo>
                  <a:lnTo>
                    <a:pt x="487801" y="120883"/>
                  </a:lnTo>
                  <a:lnTo>
                    <a:pt x="434035" y="141136"/>
                  </a:lnTo>
                  <a:lnTo>
                    <a:pt x="379338" y="159040"/>
                  </a:lnTo>
                  <a:lnTo>
                    <a:pt x="336912" y="176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72014" y="275646"/>
              <a:ext cx="374458" cy="454960"/>
            </a:xfrm>
            <a:custGeom>
              <a:avLst/>
              <a:gdLst/>
              <a:ahLst/>
              <a:cxnLst/>
              <a:rect l="0" t="0" r="0" b="0"/>
              <a:pathLst>
                <a:path w="374458" h="454960">
                  <a:moveTo>
                    <a:pt x="287157" y="19151"/>
                  </a:moveTo>
                  <a:lnTo>
                    <a:pt x="270389" y="24741"/>
                  </a:lnTo>
                  <a:lnTo>
                    <a:pt x="252798" y="24365"/>
                  </a:lnTo>
                  <a:lnTo>
                    <a:pt x="192989" y="19838"/>
                  </a:lnTo>
                  <a:lnTo>
                    <a:pt x="134198" y="16168"/>
                  </a:lnTo>
                  <a:lnTo>
                    <a:pt x="76071" y="2381"/>
                  </a:lnTo>
                  <a:lnTo>
                    <a:pt x="50231" y="0"/>
                  </a:lnTo>
                  <a:lnTo>
                    <a:pt x="29388" y="5180"/>
                  </a:lnTo>
                  <a:lnTo>
                    <a:pt x="20555" y="9837"/>
                  </a:lnTo>
                  <a:lnTo>
                    <a:pt x="7620" y="27490"/>
                  </a:lnTo>
                  <a:lnTo>
                    <a:pt x="2533" y="38749"/>
                  </a:lnTo>
                  <a:lnTo>
                    <a:pt x="0" y="60617"/>
                  </a:lnTo>
                  <a:lnTo>
                    <a:pt x="3677" y="121058"/>
                  </a:lnTo>
                  <a:lnTo>
                    <a:pt x="11145" y="172122"/>
                  </a:lnTo>
                  <a:lnTo>
                    <a:pt x="18556" y="226663"/>
                  </a:lnTo>
                  <a:lnTo>
                    <a:pt x="21522" y="231192"/>
                  </a:lnTo>
                  <a:lnTo>
                    <a:pt x="24669" y="230702"/>
                  </a:lnTo>
                  <a:lnTo>
                    <a:pt x="52332" y="197832"/>
                  </a:lnTo>
                  <a:lnTo>
                    <a:pt x="107521" y="174454"/>
                  </a:lnTo>
                  <a:lnTo>
                    <a:pt x="145154" y="174481"/>
                  </a:lnTo>
                  <a:lnTo>
                    <a:pt x="198622" y="184971"/>
                  </a:lnTo>
                  <a:lnTo>
                    <a:pt x="260593" y="207350"/>
                  </a:lnTo>
                  <a:lnTo>
                    <a:pt x="318017" y="251992"/>
                  </a:lnTo>
                  <a:lnTo>
                    <a:pt x="355124" y="293132"/>
                  </a:lnTo>
                  <a:lnTo>
                    <a:pt x="372156" y="330138"/>
                  </a:lnTo>
                  <a:lnTo>
                    <a:pt x="374457" y="353900"/>
                  </a:lnTo>
                  <a:lnTo>
                    <a:pt x="366402" y="397750"/>
                  </a:lnTo>
                  <a:lnTo>
                    <a:pt x="353963" y="415925"/>
                  </a:lnTo>
                  <a:lnTo>
                    <a:pt x="336735" y="430632"/>
                  </a:lnTo>
                  <a:lnTo>
                    <a:pt x="293960" y="449605"/>
                  </a:lnTo>
                  <a:lnTo>
                    <a:pt x="267954" y="454959"/>
                  </a:lnTo>
                  <a:lnTo>
                    <a:pt x="213130" y="448865"/>
                  </a:lnTo>
                  <a:lnTo>
                    <a:pt x="150286" y="440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11855" y="463253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60010" y="37087"/>
                  </a:lnTo>
                  <a:lnTo>
                    <a:pt x="23477" y="97274"/>
                  </a:lnTo>
                  <a:lnTo>
                    <a:pt x="15113" y="11342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80269" y="473782"/>
              <a:ext cx="147401" cy="115814"/>
            </a:xfrm>
            <a:custGeom>
              <a:avLst/>
              <a:gdLst/>
              <a:ahLst/>
              <a:cxnLst/>
              <a:rect l="0" t="0" r="0" b="0"/>
              <a:pathLst>
                <a:path w="147401" h="115814">
                  <a:moveTo>
                    <a:pt x="147400" y="115813"/>
                  </a:moveTo>
                  <a:lnTo>
                    <a:pt x="93285" y="73152"/>
                  </a:lnTo>
                  <a:lnTo>
                    <a:pt x="34576" y="315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90986" y="336911"/>
              <a:ext cx="377548" cy="407734"/>
            </a:xfrm>
            <a:custGeom>
              <a:avLst/>
              <a:gdLst/>
              <a:ahLst/>
              <a:cxnLst/>
              <a:rect l="0" t="0" r="0" b="0"/>
              <a:pathLst>
                <a:path w="377548" h="407734">
                  <a:moveTo>
                    <a:pt x="268351" y="0"/>
                  </a:moveTo>
                  <a:lnTo>
                    <a:pt x="209733" y="0"/>
                  </a:lnTo>
                  <a:lnTo>
                    <a:pt x="155560" y="0"/>
                  </a:lnTo>
                  <a:lnTo>
                    <a:pt x="99798" y="0"/>
                  </a:lnTo>
                  <a:lnTo>
                    <a:pt x="43724" y="0"/>
                  </a:lnTo>
                  <a:lnTo>
                    <a:pt x="21897" y="6240"/>
                  </a:lnTo>
                  <a:lnTo>
                    <a:pt x="12801" y="11179"/>
                  </a:lnTo>
                  <a:lnTo>
                    <a:pt x="6737" y="19151"/>
                  </a:lnTo>
                  <a:lnTo>
                    <a:pt x="0" y="40487"/>
                  </a:lnTo>
                  <a:lnTo>
                    <a:pt x="1796" y="73218"/>
                  </a:lnTo>
                  <a:lnTo>
                    <a:pt x="13031" y="129398"/>
                  </a:lnTo>
                  <a:lnTo>
                    <a:pt x="13910" y="142418"/>
                  </a:lnTo>
                  <a:lnTo>
                    <a:pt x="18005" y="148758"/>
                  </a:lnTo>
                  <a:lnTo>
                    <a:pt x="24245" y="150645"/>
                  </a:lnTo>
                  <a:lnTo>
                    <a:pt x="79591" y="136232"/>
                  </a:lnTo>
                  <a:lnTo>
                    <a:pt x="113766" y="129272"/>
                  </a:lnTo>
                  <a:lnTo>
                    <a:pt x="153528" y="130330"/>
                  </a:lnTo>
                  <a:lnTo>
                    <a:pt x="215621" y="145585"/>
                  </a:lnTo>
                  <a:lnTo>
                    <a:pt x="269027" y="169484"/>
                  </a:lnTo>
                  <a:lnTo>
                    <a:pt x="307545" y="192938"/>
                  </a:lnTo>
                  <a:lnTo>
                    <a:pt x="346413" y="232304"/>
                  </a:lnTo>
                  <a:lnTo>
                    <a:pt x="376296" y="294858"/>
                  </a:lnTo>
                  <a:lnTo>
                    <a:pt x="377547" y="315882"/>
                  </a:lnTo>
                  <a:lnTo>
                    <a:pt x="373035" y="336924"/>
                  </a:lnTo>
                  <a:lnTo>
                    <a:pt x="363230" y="357975"/>
                  </a:lnTo>
                  <a:lnTo>
                    <a:pt x="344834" y="375909"/>
                  </a:lnTo>
                  <a:lnTo>
                    <a:pt x="300486" y="400897"/>
                  </a:lnTo>
                  <a:lnTo>
                    <a:pt x="262924" y="407733"/>
                  </a:lnTo>
                  <a:lnTo>
                    <a:pt x="208311" y="401638"/>
                  </a:lnTo>
                  <a:lnTo>
                    <a:pt x="155582" y="389169"/>
                  </a:lnTo>
                  <a:lnTo>
                    <a:pt x="12095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06777" y="45272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9065"/>
                  </a:lnTo>
                  <a:lnTo>
                    <a:pt x="2477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27834" y="536953"/>
              <a:ext cx="168458" cy="1"/>
            </a:xfrm>
            <a:custGeom>
              <a:avLst/>
              <a:gdLst/>
              <a:ahLst/>
              <a:cxnLst/>
              <a:rect l="0" t="0" r="0" b="0"/>
              <a:pathLst>
                <a:path w="168458" h="1">
                  <a:moveTo>
                    <a:pt x="168457" y="0"/>
                  </a:moveTo>
                  <a:lnTo>
                    <a:pt x="114313" y="0"/>
                  </a:lnTo>
                  <a:lnTo>
                    <a:pt x="593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32686" y="354056"/>
              <a:ext cx="326859" cy="369965"/>
            </a:xfrm>
            <a:custGeom>
              <a:avLst/>
              <a:gdLst/>
              <a:ahLst/>
              <a:cxnLst/>
              <a:rect l="0" t="0" r="0" b="0"/>
              <a:pathLst>
                <a:path w="326859" h="369965">
                  <a:moveTo>
                    <a:pt x="11003" y="24969"/>
                  </a:moveTo>
                  <a:lnTo>
                    <a:pt x="28984" y="9328"/>
                  </a:lnTo>
                  <a:lnTo>
                    <a:pt x="45900" y="1250"/>
                  </a:lnTo>
                  <a:lnTo>
                    <a:pt x="68236" y="0"/>
                  </a:lnTo>
                  <a:lnTo>
                    <a:pt x="115115" y="8729"/>
                  </a:lnTo>
                  <a:lnTo>
                    <a:pt x="133704" y="21261"/>
                  </a:lnTo>
                  <a:lnTo>
                    <a:pt x="170791" y="60746"/>
                  </a:lnTo>
                  <a:lnTo>
                    <a:pt x="198407" y="115339"/>
                  </a:lnTo>
                  <a:lnTo>
                    <a:pt x="207299" y="155601"/>
                  </a:lnTo>
                  <a:lnTo>
                    <a:pt x="201899" y="209957"/>
                  </a:lnTo>
                  <a:lnTo>
                    <a:pt x="186198" y="266529"/>
                  </a:lnTo>
                  <a:lnTo>
                    <a:pt x="157440" y="319689"/>
                  </a:lnTo>
                  <a:lnTo>
                    <a:pt x="142767" y="338450"/>
                  </a:lnTo>
                  <a:lnTo>
                    <a:pt x="114775" y="355589"/>
                  </a:lnTo>
                  <a:lnTo>
                    <a:pt x="83084" y="366906"/>
                  </a:lnTo>
                  <a:lnTo>
                    <a:pt x="57857" y="369964"/>
                  </a:lnTo>
                  <a:lnTo>
                    <a:pt x="37286" y="365084"/>
                  </a:lnTo>
                  <a:lnTo>
                    <a:pt x="5016" y="342887"/>
                  </a:lnTo>
                  <a:lnTo>
                    <a:pt x="1162" y="335180"/>
                  </a:lnTo>
                  <a:lnTo>
                    <a:pt x="0" y="317259"/>
                  </a:lnTo>
                  <a:lnTo>
                    <a:pt x="6503" y="300715"/>
                  </a:lnTo>
                  <a:lnTo>
                    <a:pt x="11512" y="293028"/>
                  </a:lnTo>
                  <a:lnTo>
                    <a:pt x="26437" y="281367"/>
                  </a:lnTo>
                  <a:lnTo>
                    <a:pt x="45939" y="273455"/>
                  </a:lnTo>
                  <a:lnTo>
                    <a:pt x="96587" y="268375"/>
                  </a:lnTo>
                  <a:lnTo>
                    <a:pt x="134627" y="270615"/>
                  </a:lnTo>
                  <a:lnTo>
                    <a:pt x="189630" y="285132"/>
                  </a:lnTo>
                  <a:lnTo>
                    <a:pt x="235150" y="295682"/>
                  </a:lnTo>
                  <a:lnTo>
                    <a:pt x="293117" y="305547"/>
                  </a:lnTo>
                  <a:lnTo>
                    <a:pt x="326858" y="309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001636" y="344495"/>
              <a:ext cx="353369" cy="417475"/>
            </a:xfrm>
            <a:custGeom>
              <a:avLst/>
              <a:gdLst/>
              <a:ahLst/>
              <a:cxnLst/>
              <a:rect l="0" t="0" r="0" b="0"/>
              <a:pathLst>
                <a:path w="353369" h="417475">
                  <a:moveTo>
                    <a:pt x="221121" y="24002"/>
                  </a:moveTo>
                  <a:lnTo>
                    <a:pt x="166976" y="24002"/>
                  </a:lnTo>
                  <a:lnTo>
                    <a:pt x="106440" y="24002"/>
                  </a:lnTo>
                  <a:lnTo>
                    <a:pt x="43672" y="4216"/>
                  </a:lnTo>
                  <a:lnTo>
                    <a:pt x="32631" y="283"/>
                  </a:lnTo>
                  <a:lnTo>
                    <a:pt x="22931" y="0"/>
                  </a:lnTo>
                  <a:lnTo>
                    <a:pt x="5914" y="5926"/>
                  </a:lnTo>
                  <a:lnTo>
                    <a:pt x="1611" y="13121"/>
                  </a:lnTo>
                  <a:lnTo>
                    <a:pt x="0" y="71428"/>
                  </a:lnTo>
                  <a:lnTo>
                    <a:pt x="8423" y="126133"/>
                  </a:lnTo>
                  <a:lnTo>
                    <a:pt x="18232" y="182000"/>
                  </a:lnTo>
                  <a:lnTo>
                    <a:pt x="19182" y="196014"/>
                  </a:lnTo>
                  <a:lnTo>
                    <a:pt x="22154" y="203018"/>
                  </a:lnTo>
                  <a:lnTo>
                    <a:pt x="26475" y="205347"/>
                  </a:lnTo>
                  <a:lnTo>
                    <a:pt x="31696" y="204560"/>
                  </a:lnTo>
                  <a:lnTo>
                    <a:pt x="87017" y="168332"/>
                  </a:lnTo>
                  <a:lnTo>
                    <a:pt x="111605" y="159118"/>
                  </a:lnTo>
                  <a:lnTo>
                    <a:pt x="157346" y="158533"/>
                  </a:lnTo>
                  <a:lnTo>
                    <a:pt x="209563" y="169986"/>
                  </a:lnTo>
                  <a:lnTo>
                    <a:pt x="257485" y="193565"/>
                  </a:lnTo>
                  <a:lnTo>
                    <a:pt x="282587" y="216962"/>
                  </a:lnTo>
                  <a:lnTo>
                    <a:pt x="334589" y="276989"/>
                  </a:lnTo>
                  <a:lnTo>
                    <a:pt x="347590" y="299047"/>
                  </a:lnTo>
                  <a:lnTo>
                    <a:pt x="353368" y="324449"/>
                  </a:lnTo>
                  <a:lnTo>
                    <a:pt x="351032" y="359468"/>
                  </a:lnTo>
                  <a:lnTo>
                    <a:pt x="342810" y="378209"/>
                  </a:lnTo>
                  <a:lnTo>
                    <a:pt x="337342" y="386482"/>
                  </a:lnTo>
                  <a:lnTo>
                    <a:pt x="321907" y="398794"/>
                  </a:lnTo>
                  <a:lnTo>
                    <a:pt x="283403" y="416229"/>
                  </a:lnTo>
                  <a:lnTo>
                    <a:pt x="259720" y="417474"/>
                  </a:lnTo>
                  <a:lnTo>
                    <a:pt x="200798" y="414330"/>
                  </a:lnTo>
                  <a:lnTo>
                    <a:pt x="141240" y="405304"/>
                  </a:lnTo>
                  <a:lnTo>
                    <a:pt x="84416" y="392256"/>
                  </a:lnTo>
                  <a:lnTo>
                    <a:pt x="60927" y="385372"/>
                  </a:lnTo>
                  <a:lnTo>
                    <a:pt x="42136" y="371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2651" y="1539186"/>
            <a:ext cx="7198966" cy="805715"/>
            <a:chOff x="602651" y="1539186"/>
            <a:chExt cx="7198966" cy="805715"/>
          </a:xfrm>
        </p:grpSpPr>
        <p:sp>
          <p:nvSpPr>
            <p:cNvPr id="23" name="Freeform 22"/>
            <p:cNvSpPr/>
            <p:nvPr/>
          </p:nvSpPr>
          <p:spPr>
            <a:xfrm>
              <a:off x="602651" y="1905658"/>
              <a:ext cx="367253" cy="439243"/>
            </a:xfrm>
            <a:custGeom>
              <a:avLst/>
              <a:gdLst/>
              <a:ahLst/>
              <a:cxnLst/>
              <a:rect l="0" t="0" r="0" b="0"/>
              <a:pathLst>
                <a:path w="367253" h="439243">
                  <a:moveTo>
                    <a:pt x="229100" y="0"/>
                  </a:moveTo>
                  <a:lnTo>
                    <a:pt x="191622" y="8333"/>
                  </a:lnTo>
                  <a:lnTo>
                    <a:pt x="153654" y="6758"/>
                  </a:lnTo>
                  <a:lnTo>
                    <a:pt x="93314" y="1334"/>
                  </a:lnTo>
                  <a:lnTo>
                    <a:pt x="34645" y="1433"/>
                  </a:lnTo>
                  <a:lnTo>
                    <a:pt x="10484" y="5706"/>
                  </a:lnTo>
                  <a:lnTo>
                    <a:pt x="3808" y="10823"/>
                  </a:lnTo>
                  <a:lnTo>
                    <a:pt x="526" y="17744"/>
                  </a:lnTo>
                  <a:lnTo>
                    <a:pt x="0" y="34792"/>
                  </a:lnTo>
                  <a:lnTo>
                    <a:pt x="14381" y="96207"/>
                  </a:lnTo>
                  <a:lnTo>
                    <a:pt x="20830" y="148379"/>
                  </a:lnTo>
                  <a:lnTo>
                    <a:pt x="29145" y="209529"/>
                  </a:lnTo>
                  <a:lnTo>
                    <a:pt x="31456" y="209876"/>
                  </a:lnTo>
                  <a:lnTo>
                    <a:pt x="68419" y="171308"/>
                  </a:lnTo>
                  <a:lnTo>
                    <a:pt x="94533" y="156303"/>
                  </a:lnTo>
                  <a:lnTo>
                    <a:pt x="135676" y="150037"/>
                  </a:lnTo>
                  <a:lnTo>
                    <a:pt x="185169" y="156325"/>
                  </a:lnTo>
                  <a:lnTo>
                    <a:pt x="239389" y="172216"/>
                  </a:lnTo>
                  <a:lnTo>
                    <a:pt x="281695" y="195628"/>
                  </a:lnTo>
                  <a:lnTo>
                    <a:pt x="310974" y="222910"/>
                  </a:lnTo>
                  <a:lnTo>
                    <a:pt x="348986" y="284428"/>
                  </a:lnTo>
                  <a:lnTo>
                    <a:pt x="362711" y="305397"/>
                  </a:lnTo>
                  <a:lnTo>
                    <a:pt x="367252" y="332654"/>
                  </a:lnTo>
                  <a:lnTo>
                    <a:pt x="360634" y="386633"/>
                  </a:lnTo>
                  <a:lnTo>
                    <a:pt x="348391" y="406193"/>
                  </a:lnTo>
                  <a:lnTo>
                    <a:pt x="331251" y="421516"/>
                  </a:lnTo>
                  <a:lnTo>
                    <a:pt x="311935" y="432225"/>
                  </a:lnTo>
                  <a:lnTo>
                    <a:pt x="270151" y="439242"/>
                  </a:lnTo>
                  <a:lnTo>
                    <a:pt x="219271" y="433207"/>
                  </a:lnTo>
                  <a:lnTo>
                    <a:pt x="157110" y="417371"/>
                  </a:lnTo>
                  <a:lnTo>
                    <a:pt x="13434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36354" y="1613443"/>
              <a:ext cx="218428" cy="233232"/>
            </a:xfrm>
            <a:custGeom>
              <a:avLst/>
              <a:gdLst/>
              <a:ahLst/>
              <a:cxnLst/>
              <a:rect l="0" t="0" r="0" b="0"/>
              <a:pathLst>
                <a:path w="218428" h="233232">
                  <a:moveTo>
                    <a:pt x="63853" y="29002"/>
                  </a:moveTo>
                  <a:lnTo>
                    <a:pt x="45872" y="44643"/>
                  </a:lnTo>
                  <a:lnTo>
                    <a:pt x="5290" y="69435"/>
                  </a:lnTo>
                  <a:lnTo>
                    <a:pt x="1414" y="68826"/>
                  </a:lnTo>
                  <a:lnTo>
                    <a:pt x="0" y="63740"/>
                  </a:lnTo>
                  <a:lnTo>
                    <a:pt x="227" y="55670"/>
                  </a:lnTo>
                  <a:lnTo>
                    <a:pt x="3888" y="49121"/>
                  </a:lnTo>
                  <a:lnTo>
                    <a:pt x="47294" y="15281"/>
                  </a:lnTo>
                  <a:lnTo>
                    <a:pt x="65852" y="6136"/>
                  </a:lnTo>
                  <a:lnTo>
                    <a:pt x="101620" y="0"/>
                  </a:lnTo>
                  <a:lnTo>
                    <a:pt x="125092" y="4804"/>
                  </a:lnTo>
                  <a:lnTo>
                    <a:pt x="136264" y="9361"/>
                  </a:lnTo>
                  <a:lnTo>
                    <a:pt x="143713" y="18248"/>
                  </a:lnTo>
                  <a:lnTo>
                    <a:pt x="151989" y="43719"/>
                  </a:lnTo>
                  <a:lnTo>
                    <a:pt x="151856" y="55191"/>
                  </a:lnTo>
                  <a:lnTo>
                    <a:pt x="145469" y="74177"/>
                  </a:lnTo>
                  <a:lnTo>
                    <a:pt x="131712" y="87294"/>
                  </a:lnTo>
                  <a:lnTo>
                    <a:pt x="120919" y="93514"/>
                  </a:lnTo>
                  <a:lnTo>
                    <a:pt x="127820" y="88480"/>
                  </a:lnTo>
                  <a:lnTo>
                    <a:pt x="157025" y="83670"/>
                  </a:lnTo>
                  <a:lnTo>
                    <a:pt x="178962" y="88784"/>
                  </a:lnTo>
                  <a:lnTo>
                    <a:pt x="189726" y="93423"/>
                  </a:lnTo>
                  <a:lnTo>
                    <a:pt x="204804" y="107937"/>
                  </a:lnTo>
                  <a:lnTo>
                    <a:pt x="210463" y="116720"/>
                  </a:lnTo>
                  <a:lnTo>
                    <a:pt x="218427" y="151439"/>
                  </a:lnTo>
                  <a:lnTo>
                    <a:pt x="214051" y="174665"/>
                  </a:lnTo>
                  <a:lnTo>
                    <a:pt x="192177" y="218172"/>
                  </a:lnTo>
                  <a:lnTo>
                    <a:pt x="183328" y="225306"/>
                  </a:lnTo>
                  <a:lnTo>
                    <a:pt x="161017" y="233231"/>
                  </a:lnTo>
                  <a:lnTo>
                    <a:pt x="101070" y="230404"/>
                  </a:lnTo>
                  <a:lnTo>
                    <a:pt x="74381" y="2290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84518" y="1864691"/>
              <a:ext cx="567376" cy="251537"/>
            </a:xfrm>
            <a:custGeom>
              <a:avLst/>
              <a:gdLst/>
              <a:ahLst/>
              <a:cxnLst/>
              <a:rect l="0" t="0" r="0" b="0"/>
              <a:pathLst>
                <a:path w="567376" h="251537">
                  <a:moveTo>
                    <a:pt x="0" y="167309"/>
                  </a:moveTo>
                  <a:lnTo>
                    <a:pt x="27556" y="160073"/>
                  </a:lnTo>
                  <a:lnTo>
                    <a:pt x="83778" y="154311"/>
                  </a:lnTo>
                  <a:lnTo>
                    <a:pt x="140291" y="147844"/>
                  </a:lnTo>
                  <a:lnTo>
                    <a:pt x="196514" y="146566"/>
                  </a:lnTo>
                  <a:lnTo>
                    <a:pt x="252680" y="146314"/>
                  </a:lnTo>
                  <a:lnTo>
                    <a:pt x="315638" y="139024"/>
                  </a:lnTo>
                  <a:lnTo>
                    <a:pt x="369147" y="136375"/>
                  </a:lnTo>
                  <a:lnTo>
                    <a:pt x="419188" y="130263"/>
                  </a:lnTo>
                  <a:lnTo>
                    <a:pt x="478509" y="126196"/>
                  </a:lnTo>
                  <a:lnTo>
                    <a:pt x="533381" y="122273"/>
                  </a:lnTo>
                  <a:lnTo>
                    <a:pt x="545100" y="119737"/>
                  </a:lnTo>
                  <a:lnTo>
                    <a:pt x="551743" y="114537"/>
                  </a:lnTo>
                  <a:lnTo>
                    <a:pt x="555002" y="107561"/>
                  </a:lnTo>
                  <a:lnTo>
                    <a:pt x="556005" y="99401"/>
                  </a:lnTo>
                  <a:lnTo>
                    <a:pt x="553164" y="92791"/>
                  </a:lnTo>
                  <a:lnTo>
                    <a:pt x="493939" y="50934"/>
                  </a:lnTo>
                  <a:lnTo>
                    <a:pt x="436012" y="16326"/>
                  </a:lnTo>
                  <a:lnTo>
                    <a:pt x="415278" y="0"/>
                  </a:lnTo>
                  <a:lnTo>
                    <a:pt x="474786" y="38187"/>
                  </a:lnTo>
                  <a:lnTo>
                    <a:pt x="527976" y="74046"/>
                  </a:lnTo>
                  <a:lnTo>
                    <a:pt x="558470" y="85993"/>
                  </a:lnTo>
                  <a:lnTo>
                    <a:pt x="564166" y="92041"/>
                  </a:lnTo>
                  <a:lnTo>
                    <a:pt x="566793" y="99583"/>
                  </a:lnTo>
                  <a:lnTo>
                    <a:pt x="567375" y="108120"/>
                  </a:lnTo>
                  <a:lnTo>
                    <a:pt x="561782" y="123845"/>
                  </a:lnTo>
                  <a:lnTo>
                    <a:pt x="519010" y="179838"/>
                  </a:lnTo>
                  <a:lnTo>
                    <a:pt x="495711" y="227623"/>
                  </a:lnTo>
                  <a:lnTo>
                    <a:pt x="484311" y="251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80931" y="1579274"/>
              <a:ext cx="421964" cy="513083"/>
            </a:xfrm>
            <a:custGeom>
              <a:avLst/>
              <a:gdLst/>
              <a:ahLst/>
              <a:cxnLst/>
              <a:rect l="0" t="0" r="0" b="0"/>
              <a:pathLst>
                <a:path w="421964" h="513083">
                  <a:moveTo>
                    <a:pt x="277494" y="0"/>
                  </a:moveTo>
                  <a:lnTo>
                    <a:pt x="260726" y="11179"/>
                  </a:lnTo>
                  <a:lnTo>
                    <a:pt x="202048" y="22876"/>
                  </a:lnTo>
                  <a:lnTo>
                    <a:pt x="141708" y="29865"/>
                  </a:lnTo>
                  <a:lnTo>
                    <a:pt x="89105" y="24010"/>
                  </a:lnTo>
                  <a:lnTo>
                    <a:pt x="34867" y="24760"/>
                  </a:lnTo>
                  <a:lnTo>
                    <a:pt x="20986" y="27035"/>
                  </a:lnTo>
                  <a:lnTo>
                    <a:pt x="11732" y="33231"/>
                  </a:lnTo>
                  <a:lnTo>
                    <a:pt x="5563" y="42042"/>
                  </a:lnTo>
                  <a:lnTo>
                    <a:pt x="1450" y="52594"/>
                  </a:lnTo>
                  <a:lnTo>
                    <a:pt x="0" y="76798"/>
                  </a:lnTo>
                  <a:lnTo>
                    <a:pt x="8601" y="130464"/>
                  </a:lnTo>
                  <a:lnTo>
                    <a:pt x="20395" y="186125"/>
                  </a:lnTo>
                  <a:lnTo>
                    <a:pt x="27057" y="239060"/>
                  </a:lnTo>
                  <a:lnTo>
                    <a:pt x="29818" y="250620"/>
                  </a:lnTo>
                  <a:lnTo>
                    <a:pt x="32828" y="254818"/>
                  </a:lnTo>
                  <a:lnTo>
                    <a:pt x="36004" y="254107"/>
                  </a:lnTo>
                  <a:lnTo>
                    <a:pt x="55097" y="233338"/>
                  </a:lnTo>
                  <a:lnTo>
                    <a:pt x="85776" y="213547"/>
                  </a:lnTo>
                  <a:lnTo>
                    <a:pt x="124502" y="204043"/>
                  </a:lnTo>
                  <a:lnTo>
                    <a:pt x="186745" y="203172"/>
                  </a:lnTo>
                  <a:lnTo>
                    <a:pt x="242194" y="223103"/>
                  </a:lnTo>
                  <a:lnTo>
                    <a:pt x="292878" y="249571"/>
                  </a:lnTo>
                  <a:lnTo>
                    <a:pt x="346780" y="278499"/>
                  </a:lnTo>
                  <a:lnTo>
                    <a:pt x="389316" y="316795"/>
                  </a:lnTo>
                  <a:lnTo>
                    <a:pt x="410062" y="347719"/>
                  </a:lnTo>
                  <a:lnTo>
                    <a:pt x="418301" y="370961"/>
                  </a:lnTo>
                  <a:lnTo>
                    <a:pt x="421963" y="400788"/>
                  </a:lnTo>
                  <a:lnTo>
                    <a:pt x="417351" y="427303"/>
                  </a:lnTo>
                  <a:lnTo>
                    <a:pt x="406333" y="450785"/>
                  </a:lnTo>
                  <a:lnTo>
                    <a:pt x="380399" y="481396"/>
                  </a:lnTo>
                  <a:lnTo>
                    <a:pt x="349318" y="498915"/>
                  </a:lnTo>
                  <a:lnTo>
                    <a:pt x="309823" y="510345"/>
                  </a:lnTo>
                  <a:lnTo>
                    <a:pt x="263936" y="513082"/>
                  </a:lnTo>
                  <a:lnTo>
                    <a:pt x="225903" y="505834"/>
                  </a:lnTo>
                  <a:lnTo>
                    <a:pt x="177962" y="489256"/>
                  </a:lnTo>
                  <a:lnTo>
                    <a:pt x="151152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61261" y="1774509"/>
              <a:ext cx="165745" cy="229767"/>
            </a:xfrm>
            <a:custGeom>
              <a:avLst/>
              <a:gdLst/>
              <a:ahLst/>
              <a:cxnLst/>
              <a:rect l="0" t="0" r="0" b="0"/>
              <a:pathLst>
                <a:path w="165745" h="229767">
                  <a:moveTo>
                    <a:pt x="155215" y="36392"/>
                  </a:moveTo>
                  <a:lnTo>
                    <a:pt x="149626" y="14035"/>
                  </a:lnTo>
                  <a:lnTo>
                    <a:pt x="143300" y="7450"/>
                  </a:lnTo>
                  <a:lnTo>
                    <a:pt x="123793" y="132"/>
                  </a:lnTo>
                  <a:lnTo>
                    <a:pt x="102646" y="0"/>
                  </a:lnTo>
                  <a:lnTo>
                    <a:pt x="82718" y="5010"/>
                  </a:lnTo>
                  <a:lnTo>
                    <a:pt x="50861" y="27290"/>
                  </a:lnTo>
                  <a:lnTo>
                    <a:pt x="22038" y="59811"/>
                  </a:lnTo>
                  <a:lnTo>
                    <a:pt x="6441" y="89734"/>
                  </a:lnTo>
                  <a:lnTo>
                    <a:pt x="0" y="126417"/>
                  </a:lnTo>
                  <a:lnTo>
                    <a:pt x="3681" y="166921"/>
                  </a:lnTo>
                  <a:lnTo>
                    <a:pt x="12217" y="188382"/>
                  </a:lnTo>
                  <a:lnTo>
                    <a:pt x="17769" y="197380"/>
                  </a:lnTo>
                  <a:lnTo>
                    <a:pt x="33297" y="210498"/>
                  </a:lnTo>
                  <a:lnTo>
                    <a:pt x="71861" y="228451"/>
                  </a:lnTo>
                  <a:lnTo>
                    <a:pt x="95552" y="229766"/>
                  </a:lnTo>
                  <a:lnTo>
                    <a:pt x="155769" y="217911"/>
                  </a:lnTo>
                  <a:lnTo>
                    <a:pt x="165744" y="215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28164" y="1831958"/>
              <a:ext cx="162054" cy="170068"/>
            </a:xfrm>
            <a:custGeom>
              <a:avLst/>
              <a:gdLst/>
              <a:ahLst/>
              <a:cxnLst/>
              <a:rect l="0" t="0" r="0" b="0"/>
              <a:pathLst>
                <a:path w="162054" h="170068">
                  <a:moveTo>
                    <a:pt x="14654" y="0"/>
                  </a:moveTo>
                  <a:lnTo>
                    <a:pt x="0" y="49552"/>
                  </a:lnTo>
                  <a:lnTo>
                    <a:pt x="1084" y="88902"/>
                  </a:lnTo>
                  <a:lnTo>
                    <a:pt x="8814" y="124607"/>
                  </a:lnTo>
                  <a:lnTo>
                    <a:pt x="24102" y="151824"/>
                  </a:lnTo>
                  <a:lnTo>
                    <a:pt x="39911" y="164184"/>
                  </a:lnTo>
                  <a:lnTo>
                    <a:pt x="49039" y="169117"/>
                  </a:lnTo>
                  <a:lnTo>
                    <a:pt x="58635" y="170067"/>
                  </a:lnTo>
                  <a:lnTo>
                    <a:pt x="78655" y="164883"/>
                  </a:lnTo>
                  <a:lnTo>
                    <a:pt x="111697" y="142490"/>
                  </a:lnTo>
                  <a:lnTo>
                    <a:pt x="132445" y="121248"/>
                  </a:lnTo>
                  <a:lnTo>
                    <a:pt x="150529" y="80102"/>
                  </a:lnTo>
                  <a:lnTo>
                    <a:pt x="160536" y="18174"/>
                  </a:lnTo>
                  <a:lnTo>
                    <a:pt x="1620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74445" y="1600331"/>
              <a:ext cx="224381" cy="403120"/>
            </a:xfrm>
            <a:custGeom>
              <a:avLst/>
              <a:gdLst/>
              <a:ahLst/>
              <a:cxnLst/>
              <a:rect l="0" t="0" r="0" b="0"/>
              <a:pathLst>
                <a:path w="224381" h="403120">
                  <a:moveTo>
                    <a:pt x="0" y="0"/>
                  </a:moveTo>
                  <a:lnTo>
                    <a:pt x="8334" y="37478"/>
                  </a:lnTo>
                  <a:lnTo>
                    <a:pt x="10095" y="94491"/>
                  </a:lnTo>
                  <a:lnTo>
                    <a:pt x="15989" y="144851"/>
                  </a:lnTo>
                  <a:lnTo>
                    <a:pt x="25145" y="196817"/>
                  </a:lnTo>
                  <a:lnTo>
                    <a:pt x="30313" y="258373"/>
                  </a:lnTo>
                  <a:lnTo>
                    <a:pt x="31335" y="315592"/>
                  </a:lnTo>
                  <a:lnTo>
                    <a:pt x="37618" y="370586"/>
                  </a:lnTo>
                  <a:lnTo>
                    <a:pt x="36778" y="369890"/>
                  </a:lnTo>
                  <a:lnTo>
                    <a:pt x="35047" y="365916"/>
                  </a:lnTo>
                  <a:lnTo>
                    <a:pt x="32041" y="313204"/>
                  </a:lnTo>
                  <a:lnTo>
                    <a:pt x="31676" y="259179"/>
                  </a:lnTo>
                  <a:lnTo>
                    <a:pt x="37865" y="237633"/>
                  </a:lnTo>
                  <a:lnTo>
                    <a:pt x="60902" y="204738"/>
                  </a:lnTo>
                  <a:lnTo>
                    <a:pt x="80490" y="196279"/>
                  </a:lnTo>
                  <a:lnTo>
                    <a:pt x="103624" y="193690"/>
                  </a:lnTo>
                  <a:lnTo>
                    <a:pt x="125604" y="196439"/>
                  </a:lnTo>
                  <a:lnTo>
                    <a:pt x="157709" y="210153"/>
                  </a:lnTo>
                  <a:lnTo>
                    <a:pt x="183859" y="229034"/>
                  </a:lnTo>
                  <a:lnTo>
                    <a:pt x="212486" y="264780"/>
                  </a:lnTo>
                  <a:lnTo>
                    <a:pt x="222340" y="284966"/>
                  </a:lnTo>
                  <a:lnTo>
                    <a:pt x="224380" y="308756"/>
                  </a:lnTo>
                  <a:lnTo>
                    <a:pt x="216158" y="356567"/>
                  </a:lnTo>
                  <a:lnTo>
                    <a:pt x="203695" y="375283"/>
                  </a:lnTo>
                  <a:lnTo>
                    <a:pt x="185288" y="390231"/>
                  </a:lnTo>
                  <a:lnTo>
                    <a:pt x="161509" y="400773"/>
                  </a:lnTo>
                  <a:lnTo>
                    <a:pt x="138462" y="403119"/>
                  </a:lnTo>
                  <a:lnTo>
                    <a:pt x="89482" y="395094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30050" y="1782119"/>
              <a:ext cx="165548" cy="165654"/>
            </a:xfrm>
            <a:custGeom>
              <a:avLst/>
              <a:gdLst/>
              <a:ahLst/>
              <a:cxnLst/>
              <a:rect l="0" t="0" r="0" b="0"/>
              <a:pathLst>
                <a:path w="165548" h="165654">
                  <a:moveTo>
                    <a:pt x="7608" y="81425"/>
                  </a:moveTo>
                  <a:lnTo>
                    <a:pt x="45086" y="89758"/>
                  </a:lnTo>
                  <a:lnTo>
                    <a:pt x="96509" y="91520"/>
                  </a:lnTo>
                  <a:lnTo>
                    <a:pt x="132215" y="86235"/>
                  </a:lnTo>
                  <a:lnTo>
                    <a:pt x="159432" y="71672"/>
                  </a:lnTo>
                  <a:lnTo>
                    <a:pt x="163806" y="64394"/>
                  </a:lnTo>
                  <a:lnTo>
                    <a:pt x="165547" y="46949"/>
                  </a:lnTo>
                  <a:lnTo>
                    <a:pt x="159301" y="30617"/>
                  </a:lnTo>
                  <a:lnTo>
                    <a:pt x="154360" y="22987"/>
                  </a:lnTo>
                  <a:lnTo>
                    <a:pt x="136392" y="11388"/>
                  </a:lnTo>
                  <a:lnTo>
                    <a:pt x="112808" y="3504"/>
                  </a:lnTo>
                  <a:lnTo>
                    <a:pt x="86729" y="0"/>
                  </a:lnTo>
                  <a:lnTo>
                    <a:pt x="62660" y="4682"/>
                  </a:lnTo>
                  <a:lnTo>
                    <a:pt x="41434" y="15731"/>
                  </a:lnTo>
                  <a:lnTo>
                    <a:pt x="24202" y="32340"/>
                  </a:lnTo>
                  <a:lnTo>
                    <a:pt x="6935" y="61422"/>
                  </a:lnTo>
                  <a:lnTo>
                    <a:pt x="0" y="97855"/>
                  </a:lnTo>
                  <a:lnTo>
                    <a:pt x="4616" y="121482"/>
                  </a:lnTo>
                  <a:lnTo>
                    <a:pt x="9123" y="132696"/>
                  </a:lnTo>
                  <a:lnTo>
                    <a:pt x="23489" y="148276"/>
                  </a:lnTo>
                  <a:lnTo>
                    <a:pt x="32233" y="154068"/>
                  </a:lnTo>
                  <a:lnTo>
                    <a:pt x="89085" y="164127"/>
                  </a:lnTo>
                  <a:lnTo>
                    <a:pt x="102364" y="165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61077" y="1600331"/>
              <a:ext cx="207618" cy="390031"/>
            </a:xfrm>
            <a:custGeom>
              <a:avLst/>
              <a:gdLst/>
              <a:ahLst/>
              <a:cxnLst/>
              <a:rect l="0" t="0" r="0" b="0"/>
              <a:pathLst>
                <a:path w="207618" h="390031">
                  <a:moveTo>
                    <a:pt x="145078" y="284270"/>
                  </a:moveTo>
                  <a:lnTo>
                    <a:pt x="124835" y="240307"/>
                  </a:lnTo>
                  <a:lnTo>
                    <a:pt x="116375" y="233904"/>
                  </a:lnTo>
                  <a:lnTo>
                    <a:pt x="94496" y="226790"/>
                  </a:lnTo>
                  <a:lnTo>
                    <a:pt x="61461" y="228374"/>
                  </a:lnTo>
                  <a:lnTo>
                    <a:pt x="43184" y="236421"/>
                  </a:lnTo>
                  <a:lnTo>
                    <a:pt x="35035" y="241842"/>
                  </a:lnTo>
                  <a:lnTo>
                    <a:pt x="22861" y="257224"/>
                  </a:lnTo>
                  <a:lnTo>
                    <a:pt x="5513" y="295695"/>
                  </a:lnTo>
                  <a:lnTo>
                    <a:pt x="0" y="332239"/>
                  </a:lnTo>
                  <a:lnTo>
                    <a:pt x="4950" y="352772"/>
                  </a:lnTo>
                  <a:lnTo>
                    <a:pt x="16118" y="369697"/>
                  </a:lnTo>
                  <a:lnTo>
                    <a:pt x="32780" y="385018"/>
                  </a:lnTo>
                  <a:lnTo>
                    <a:pt x="42137" y="388870"/>
                  </a:lnTo>
                  <a:lnTo>
                    <a:pt x="61892" y="390030"/>
                  </a:lnTo>
                  <a:lnTo>
                    <a:pt x="92744" y="384106"/>
                  </a:lnTo>
                  <a:lnTo>
                    <a:pt x="110510" y="371925"/>
                  </a:lnTo>
                  <a:lnTo>
                    <a:pt x="155345" y="315232"/>
                  </a:lnTo>
                  <a:lnTo>
                    <a:pt x="178042" y="273618"/>
                  </a:lnTo>
                  <a:lnTo>
                    <a:pt x="193790" y="223197"/>
                  </a:lnTo>
                  <a:lnTo>
                    <a:pt x="205046" y="165058"/>
                  </a:lnTo>
                  <a:lnTo>
                    <a:pt x="207617" y="103184"/>
                  </a:lnTo>
                  <a:lnTo>
                    <a:pt x="199719" y="47072"/>
                  </a:lnTo>
                  <a:lnTo>
                    <a:pt x="1871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19977" y="1600331"/>
              <a:ext cx="49351" cy="379027"/>
            </a:xfrm>
            <a:custGeom>
              <a:avLst/>
              <a:gdLst/>
              <a:ahLst/>
              <a:cxnLst/>
              <a:rect l="0" t="0" r="0" b="0"/>
              <a:pathLst>
                <a:path w="49351" h="379027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6840" y="188057"/>
                  </a:lnTo>
                  <a:lnTo>
                    <a:pt x="12708" y="244844"/>
                  </a:lnTo>
                  <a:lnTo>
                    <a:pt x="21855" y="294945"/>
                  </a:lnTo>
                  <a:lnTo>
                    <a:pt x="35426" y="350286"/>
                  </a:lnTo>
                  <a:lnTo>
                    <a:pt x="4935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06197" y="1734121"/>
              <a:ext cx="840374" cy="318937"/>
            </a:xfrm>
            <a:custGeom>
              <a:avLst/>
              <a:gdLst/>
              <a:ahLst/>
              <a:cxnLst/>
              <a:rect l="0" t="0" r="0" b="0"/>
              <a:pathLst>
                <a:path w="840374" h="318937">
                  <a:moveTo>
                    <a:pt x="0" y="87309"/>
                  </a:moveTo>
                  <a:lnTo>
                    <a:pt x="27556" y="94544"/>
                  </a:lnTo>
                  <a:lnTo>
                    <a:pt x="80659" y="100306"/>
                  </a:lnTo>
                  <a:lnTo>
                    <a:pt x="136815" y="106774"/>
                  </a:lnTo>
                  <a:lnTo>
                    <a:pt x="187026" y="107894"/>
                  </a:lnTo>
                  <a:lnTo>
                    <a:pt x="238949" y="113815"/>
                  </a:lnTo>
                  <a:lnTo>
                    <a:pt x="300490" y="117891"/>
                  </a:lnTo>
                  <a:lnTo>
                    <a:pt x="357706" y="118696"/>
                  </a:lnTo>
                  <a:lnTo>
                    <a:pt x="414069" y="118855"/>
                  </a:lnTo>
                  <a:lnTo>
                    <a:pt x="470262" y="118886"/>
                  </a:lnTo>
                  <a:lnTo>
                    <a:pt x="529542" y="118893"/>
                  </a:lnTo>
                  <a:lnTo>
                    <a:pt x="591641" y="118894"/>
                  </a:lnTo>
                  <a:lnTo>
                    <a:pt x="648968" y="118894"/>
                  </a:lnTo>
                  <a:lnTo>
                    <a:pt x="708471" y="122014"/>
                  </a:lnTo>
                  <a:lnTo>
                    <a:pt x="770615" y="127959"/>
                  </a:lnTo>
                  <a:lnTo>
                    <a:pt x="813767" y="128989"/>
                  </a:lnTo>
                  <a:lnTo>
                    <a:pt x="824441" y="125624"/>
                  </a:lnTo>
                  <a:lnTo>
                    <a:pt x="832727" y="119871"/>
                  </a:lnTo>
                  <a:lnTo>
                    <a:pt x="839420" y="112526"/>
                  </a:lnTo>
                  <a:lnTo>
                    <a:pt x="840373" y="106460"/>
                  </a:lnTo>
                  <a:lnTo>
                    <a:pt x="837500" y="101246"/>
                  </a:lnTo>
                  <a:lnTo>
                    <a:pt x="777535" y="42383"/>
                  </a:lnTo>
                  <a:lnTo>
                    <a:pt x="726259" y="12271"/>
                  </a:lnTo>
                  <a:lnTo>
                    <a:pt x="694819" y="214"/>
                  </a:lnTo>
                  <a:lnTo>
                    <a:pt x="692500" y="0"/>
                  </a:lnTo>
                  <a:lnTo>
                    <a:pt x="748513" y="35513"/>
                  </a:lnTo>
                  <a:lnTo>
                    <a:pt x="797956" y="63807"/>
                  </a:lnTo>
                  <a:lnTo>
                    <a:pt x="810102" y="80373"/>
                  </a:lnTo>
                  <a:lnTo>
                    <a:pt x="811469" y="90873"/>
                  </a:lnTo>
                  <a:lnTo>
                    <a:pt x="799972" y="141349"/>
                  </a:lnTo>
                  <a:lnTo>
                    <a:pt x="786460" y="179360"/>
                  </a:lnTo>
                  <a:lnTo>
                    <a:pt x="762529" y="241587"/>
                  </a:lnTo>
                  <a:lnTo>
                    <a:pt x="741759" y="304577"/>
                  </a:lnTo>
                  <a:lnTo>
                    <a:pt x="736994" y="318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65858" y="1539186"/>
              <a:ext cx="328152" cy="412506"/>
            </a:xfrm>
            <a:custGeom>
              <a:avLst/>
              <a:gdLst/>
              <a:ahLst/>
              <a:cxnLst/>
              <a:rect l="0" t="0" r="0" b="0"/>
              <a:pathLst>
                <a:path w="328152" h="412506">
                  <a:moveTo>
                    <a:pt x="187987" y="29560"/>
                  </a:moveTo>
                  <a:lnTo>
                    <a:pt x="139056" y="18107"/>
                  </a:lnTo>
                  <a:lnTo>
                    <a:pt x="85514" y="4811"/>
                  </a:lnTo>
                  <a:lnTo>
                    <a:pt x="46360" y="0"/>
                  </a:lnTo>
                  <a:lnTo>
                    <a:pt x="22097" y="5114"/>
                  </a:lnTo>
                  <a:lnTo>
                    <a:pt x="10713" y="9753"/>
                  </a:lnTo>
                  <a:lnTo>
                    <a:pt x="4293" y="16355"/>
                  </a:lnTo>
                  <a:lnTo>
                    <a:pt x="1184" y="24266"/>
                  </a:lnTo>
                  <a:lnTo>
                    <a:pt x="0" y="79599"/>
                  </a:lnTo>
                  <a:lnTo>
                    <a:pt x="7586" y="140091"/>
                  </a:lnTo>
                  <a:lnTo>
                    <a:pt x="7553" y="193679"/>
                  </a:lnTo>
                  <a:lnTo>
                    <a:pt x="3288" y="217145"/>
                  </a:lnTo>
                  <a:lnTo>
                    <a:pt x="4023" y="222467"/>
                  </a:lnTo>
                  <a:lnTo>
                    <a:pt x="6853" y="223675"/>
                  </a:lnTo>
                  <a:lnTo>
                    <a:pt x="11079" y="222141"/>
                  </a:lnTo>
                  <a:lnTo>
                    <a:pt x="73316" y="187983"/>
                  </a:lnTo>
                  <a:lnTo>
                    <a:pt x="83463" y="184308"/>
                  </a:lnTo>
                  <a:lnTo>
                    <a:pt x="120102" y="184726"/>
                  </a:lnTo>
                  <a:lnTo>
                    <a:pt x="174404" y="195347"/>
                  </a:lnTo>
                  <a:lnTo>
                    <a:pt x="213858" y="206454"/>
                  </a:lnTo>
                  <a:lnTo>
                    <a:pt x="271621" y="244072"/>
                  </a:lnTo>
                  <a:lnTo>
                    <a:pt x="302990" y="274920"/>
                  </a:lnTo>
                  <a:lnTo>
                    <a:pt x="316308" y="295366"/>
                  </a:lnTo>
                  <a:lnTo>
                    <a:pt x="326127" y="320051"/>
                  </a:lnTo>
                  <a:lnTo>
                    <a:pt x="328151" y="343501"/>
                  </a:lnTo>
                  <a:lnTo>
                    <a:pt x="323981" y="364451"/>
                  </a:lnTo>
                  <a:lnTo>
                    <a:pt x="314329" y="381561"/>
                  </a:lnTo>
                  <a:lnTo>
                    <a:pt x="299121" y="393845"/>
                  </a:lnTo>
                  <a:lnTo>
                    <a:pt x="260762" y="411263"/>
                  </a:lnTo>
                  <a:lnTo>
                    <a:pt x="237099" y="412505"/>
                  </a:lnTo>
                  <a:lnTo>
                    <a:pt x="183780" y="403771"/>
                  </a:lnTo>
                  <a:lnTo>
                    <a:pt x="145873" y="398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38114" y="1674031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45258" y="5856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85471" y="1663502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157928" y="126342"/>
                  </a:moveTo>
                  <a:lnTo>
                    <a:pt x="139947" y="102296"/>
                  </a:lnTo>
                  <a:lnTo>
                    <a:pt x="82405" y="52472"/>
                  </a:lnTo>
                  <a:lnTo>
                    <a:pt x="21023" y="96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02009" y="1596115"/>
              <a:ext cx="301714" cy="320072"/>
            </a:xfrm>
            <a:custGeom>
              <a:avLst/>
              <a:gdLst/>
              <a:ahLst/>
              <a:cxnLst/>
              <a:rect l="0" t="0" r="0" b="0"/>
              <a:pathLst>
                <a:path w="301714" h="320072">
                  <a:moveTo>
                    <a:pt x="220416" y="14745"/>
                  </a:moveTo>
                  <a:lnTo>
                    <a:pt x="203648" y="9155"/>
                  </a:lnTo>
                  <a:lnTo>
                    <a:pt x="150900" y="12427"/>
                  </a:lnTo>
                  <a:lnTo>
                    <a:pt x="94206" y="11167"/>
                  </a:lnTo>
                  <a:lnTo>
                    <a:pt x="37948" y="0"/>
                  </a:lnTo>
                  <a:lnTo>
                    <a:pt x="16096" y="2732"/>
                  </a:lnTo>
                  <a:lnTo>
                    <a:pt x="6994" y="6736"/>
                  </a:lnTo>
                  <a:lnTo>
                    <a:pt x="2095" y="12915"/>
                  </a:lnTo>
                  <a:lnTo>
                    <a:pt x="0" y="20544"/>
                  </a:lnTo>
                  <a:lnTo>
                    <a:pt x="2639" y="48048"/>
                  </a:lnTo>
                  <a:lnTo>
                    <a:pt x="13950" y="78425"/>
                  </a:lnTo>
                  <a:lnTo>
                    <a:pt x="43987" y="138012"/>
                  </a:lnTo>
                  <a:lnTo>
                    <a:pt x="50154" y="146056"/>
                  </a:lnTo>
                  <a:lnTo>
                    <a:pt x="56605" y="147909"/>
                  </a:lnTo>
                  <a:lnTo>
                    <a:pt x="63245" y="145635"/>
                  </a:lnTo>
                  <a:lnTo>
                    <a:pt x="107258" y="116902"/>
                  </a:lnTo>
                  <a:lnTo>
                    <a:pt x="131909" y="107721"/>
                  </a:lnTo>
                  <a:lnTo>
                    <a:pt x="172095" y="107154"/>
                  </a:lnTo>
                  <a:lnTo>
                    <a:pt x="213637" y="114395"/>
                  </a:lnTo>
                  <a:lnTo>
                    <a:pt x="249993" y="135128"/>
                  </a:lnTo>
                  <a:lnTo>
                    <a:pt x="277402" y="157908"/>
                  </a:lnTo>
                  <a:lnTo>
                    <a:pt x="294752" y="185065"/>
                  </a:lnTo>
                  <a:lnTo>
                    <a:pt x="301713" y="220928"/>
                  </a:lnTo>
                  <a:lnTo>
                    <a:pt x="298186" y="261190"/>
                  </a:lnTo>
                  <a:lnTo>
                    <a:pt x="289685" y="282593"/>
                  </a:lnTo>
                  <a:lnTo>
                    <a:pt x="284143" y="291576"/>
                  </a:lnTo>
                  <a:lnTo>
                    <a:pt x="265506" y="304677"/>
                  </a:lnTo>
                  <a:lnTo>
                    <a:pt x="241625" y="313229"/>
                  </a:lnTo>
                  <a:lnTo>
                    <a:pt x="188167" y="318720"/>
                  </a:lnTo>
                  <a:lnTo>
                    <a:pt x="132547" y="319804"/>
                  </a:lnTo>
                  <a:lnTo>
                    <a:pt x="104602" y="3200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54052" y="1684559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94756" y="0"/>
                  </a:moveTo>
                  <a:lnTo>
                    <a:pt x="38361" y="5756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43523" y="1684559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72227" y="59504"/>
                  </a:lnTo>
                  <a:lnTo>
                    <a:pt x="21852" y="142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36709" y="1586250"/>
              <a:ext cx="313366" cy="328923"/>
            </a:xfrm>
            <a:custGeom>
              <a:avLst/>
              <a:gdLst/>
              <a:ahLst/>
              <a:cxnLst/>
              <a:rect l="0" t="0" r="0" b="0"/>
              <a:pathLst>
                <a:path w="313366" h="328923">
                  <a:moveTo>
                    <a:pt x="212182" y="45667"/>
                  </a:moveTo>
                  <a:lnTo>
                    <a:pt x="174705" y="37333"/>
                  </a:lnTo>
                  <a:lnTo>
                    <a:pt x="118036" y="27022"/>
                  </a:lnTo>
                  <a:lnTo>
                    <a:pt x="59275" y="10427"/>
                  </a:lnTo>
                  <a:lnTo>
                    <a:pt x="24157" y="0"/>
                  </a:lnTo>
                  <a:lnTo>
                    <a:pt x="15472" y="1184"/>
                  </a:lnTo>
                  <a:lnTo>
                    <a:pt x="8513" y="5483"/>
                  </a:lnTo>
                  <a:lnTo>
                    <a:pt x="2703" y="11859"/>
                  </a:lnTo>
                  <a:lnTo>
                    <a:pt x="0" y="19619"/>
                  </a:lnTo>
                  <a:lnTo>
                    <a:pt x="116" y="37599"/>
                  </a:lnTo>
                  <a:lnTo>
                    <a:pt x="12867" y="99557"/>
                  </a:lnTo>
                  <a:lnTo>
                    <a:pt x="23718" y="161645"/>
                  </a:lnTo>
                  <a:lnTo>
                    <a:pt x="28047" y="163929"/>
                  </a:lnTo>
                  <a:lnTo>
                    <a:pt x="33274" y="163113"/>
                  </a:lnTo>
                  <a:lnTo>
                    <a:pt x="86771" y="137904"/>
                  </a:lnTo>
                  <a:lnTo>
                    <a:pt x="128880" y="132268"/>
                  </a:lnTo>
                  <a:lnTo>
                    <a:pt x="172812" y="141776"/>
                  </a:lnTo>
                  <a:lnTo>
                    <a:pt x="228408" y="165950"/>
                  </a:lnTo>
                  <a:lnTo>
                    <a:pt x="279656" y="200211"/>
                  </a:lnTo>
                  <a:lnTo>
                    <a:pt x="302624" y="226768"/>
                  </a:lnTo>
                  <a:lnTo>
                    <a:pt x="310870" y="249768"/>
                  </a:lnTo>
                  <a:lnTo>
                    <a:pt x="313365" y="274419"/>
                  </a:lnTo>
                  <a:lnTo>
                    <a:pt x="310575" y="297073"/>
                  </a:lnTo>
                  <a:lnTo>
                    <a:pt x="305853" y="305688"/>
                  </a:lnTo>
                  <a:lnTo>
                    <a:pt x="291249" y="318379"/>
                  </a:lnTo>
                  <a:lnTo>
                    <a:pt x="269939" y="324800"/>
                  </a:lnTo>
                  <a:lnTo>
                    <a:pt x="218131" y="328922"/>
                  </a:lnTo>
                  <a:lnTo>
                    <a:pt x="162838" y="320160"/>
                  </a:lnTo>
                  <a:lnTo>
                    <a:pt x="106897" y="298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33161" y="1635210"/>
              <a:ext cx="136871" cy="17765"/>
            </a:xfrm>
            <a:custGeom>
              <a:avLst/>
              <a:gdLst/>
              <a:ahLst/>
              <a:cxnLst/>
              <a:rect l="0" t="0" r="0" b="0"/>
              <a:pathLst>
                <a:path w="136871" h="17765">
                  <a:moveTo>
                    <a:pt x="136870" y="7235"/>
                  </a:moveTo>
                  <a:lnTo>
                    <a:pt x="109314" y="0"/>
                  </a:lnTo>
                  <a:lnTo>
                    <a:pt x="56211" y="477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33161" y="1737202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10528"/>
                  </a:moveTo>
                  <a:lnTo>
                    <a:pt x="109839" y="10528"/>
                  </a:lnTo>
                  <a:lnTo>
                    <a:pt x="49599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096415" y="1421347"/>
            <a:ext cx="908620" cy="515897"/>
            <a:chOff x="8096415" y="1421347"/>
            <a:chExt cx="908620" cy="515897"/>
          </a:xfrm>
        </p:grpSpPr>
        <p:sp>
          <p:nvSpPr>
            <p:cNvPr id="44" name="Freeform 43"/>
            <p:cNvSpPr/>
            <p:nvPr/>
          </p:nvSpPr>
          <p:spPr>
            <a:xfrm>
              <a:off x="8096415" y="1421347"/>
              <a:ext cx="21057" cy="515897"/>
            </a:xfrm>
            <a:custGeom>
              <a:avLst/>
              <a:gdLst/>
              <a:ahLst/>
              <a:cxnLst/>
              <a:rect l="0" t="0" r="0" b="0"/>
              <a:pathLst>
                <a:path w="21057" h="515897">
                  <a:moveTo>
                    <a:pt x="0" y="0"/>
                  </a:moveTo>
                  <a:lnTo>
                    <a:pt x="3119" y="54144"/>
                  </a:lnTo>
                  <a:lnTo>
                    <a:pt x="8332" y="104560"/>
                  </a:lnTo>
                  <a:lnTo>
                    <a:pt x="9877" y="162002"/>
                  </a:lnTo>
                  <a:lnTo>
                    <a:pt x="10399" y="223333"/>
                  </a:lnTo>
                  <a:lnTo>
                    <a:pt x="11672" y="280508"/>
                  </a:lnTo>
                  <a:lnTo>
                    <a:pt x="18857" y="336862"/>
                  </a:lnTo>
                  <a:lnTo>
                    <a:pt x="20405" y="385250"/>
                  </a:lnTo>
                  <a:lnTo>
                    <a:pt x="20863" y="440921"/>
                  </a:lnTo>
                  <a:lnTo>
                    <a:pt x="20999" y="485103"/>
                  </a:lnTo>
                  <a:lnTo>
                    <a:pt x="21056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61600" y="1429079"/>
              <a:ext cx="340183" cy="488721"/>
            </a:xfrm>
            <a:custGeom>
              <a:avLst/>
              <a:gdLst/>
              <a:ahLst/>
              <a:cxnLst/>
              <a:rect l="0" t="0" r="0" b="0"/>
              <a:pathLst>
                <a:path w="340183" h="488721">
                  <a:moveTo>
                    <a:pt x="3270" y="76496"/>
                  </a:moveTo>
                  <a:lnTo>
                    <a:pt x="23514" y="32533"/>
                  </a:lnTo>
                  <a:lnTo>
                    <a:pt x="39173" y="18742"/>
                  </a:lnTo>
                  <a:lnTo>
                    <a:pt x="77822" y="357"/>
                  </a:lnTo>
                  <a:lnTo>
                    <a:pt x="88067" y="0"/>
                  </a:lnTo>
                  <a:lnTo>
                    <a:pt x="108808" y="5843"/>
                  </a:lnTo>
                  <a:lnTo>
                    <a:pt x="142314" y="28658"/>
                  </a:lnTo>
                  <a:lnTo>
                    <a:pt x="163141" y="49973"/>
                  </a:lnTo>
                  <a:lnTo>
                    <a:pt x="181252" y="91144"/>
                  </a:lnTo>
                  <a:lnTo>
                    <a:pt x="196094" y="143990"/>
                  </a:lnTo>
                  <a:lnTo>
                    <a:pt x="201886" y="200659"/>
                  </a:lnTo>
                  <a:lnTo>
                    <a:pt x="202889" y="249895"/>
                  </a:lnTo>
                  <a:lnTo>
                    <a:pt x="202016" y="300359"/>
                  </a:lnTo>
                  <a:lnTo>
                    <a:pt x="191834" y="356805"/>
                  </a:lnTo>
                  <a:lnTo>
                    <a:pt x="167875" y="420122"/>
                  </a:lnTo>
                  <a:lnTo>
                    <a:pt x="152777" y="453222"/>
                  </a:lnTo>
                  <a:lnTo>
                    <a:pt x="136399" y="470487"/>
                  </a:lnTo>
                  <a:lnTo>
                    <a:pt x="101857" y="487772"/>
                  </a:lnTo>
                  <a:lnTo>
                    <a:pt x="90052" y="488720"/>
                  </a:lnTo>
                  <a:lnTo>
                    <a:pt x="67576" y="483535"/>
                  </a:lnTo>
                  <a:lnTo>
                    <a:pt x="40781" y="467461"/>
                  </a:lnTo>
                  <a:lnTo>
                    <a:pt x="18024" y="442292"/>
                  </a:lnTo>
                  <a:lnTo>
                    <a:pt x="2052" y="407018"/>
                  </a:lnTo>
                  <a:lnTo>
                    <a:pt x="0" y="380542"/>
                  </a:lnTo>
                  <a:lnTo>
                    <a:pt x="4156" y="355517"/>
                  </a:lnTo>
                  <a:lnTo>
                    <a:pt x="13802" y="336596"/>
                  </a:lnTo>
                  <a:lnTo>
                    <a:pt x="32128" y="323507"/>
                  </a:lnTo>
                  <a:lnTo>
                    <a:pt x="54700" y="316130"/>
                  </a:lnTo>
                  <a:lnTo>
                    <a:pt x="76431" y="316751"/>
                  </a:lnTo>
                  <a:lnTo>
                    <a:pt x="132662" y="341306"/>
                  </a:lnTo>
                  <a:lnTo>
                    <a:pt x="186367" y="368100"/>
                  </a:lnTo>
                  <a:lnTo>
                    <a:pt x="240866" y="401988"/>
                  </a:lnTo>
                  <a:lnTo>
                    <a:pt x="297468" y="426404"/>
                  </a:lnTo>
                  <a:lnTo>
                    <a:pt x="340182" y="434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39636" y="1448124"/>
              <a:ext cx="365399" cy="445693"/>
            </a:xfrm>
            <a:custGeom>
              <a:avLst/>
              <a:gdLst/>
              <a:ahLst/>
              <a:cxnLst/>
              <a:rect l="0" t="0" r="0" b="0"/>
              <a:pathLst>
                <a:path w="365399" h="445693">
                  <a:moveTo>
                    <a:pt x="267473" y="15337"/>
                  </a:moveTo>
                  <a:lnTo>
                    <a:pt x="218542" y="23670"/>
                  </a:lnTo>
                  <a:lnTo>
                    <a:pt x="170696" y="25215"/>
                  </a:lnTo>
                  <a:lnTo>
                    <a:pt x="113306" y="20148"/>
                  </a:lnTo>
                  <a:lnTo>
                    <a:pt x="57398" y="4517"/>
                  </a:lnTo>
                  <a:lnTo>
                    <a:pt x="36066" y="0"/>
                  </a:lnTo>
                  <a:lnTo>
                    <a:pt x="14887" y="1891"/>
                  </a:lnTo>
                  <a:lnTo>
                    <a:pt x="7836" y="8713"/>
                  </a:lnTo>
                  <a:lnTo>
                    <a:pt x="0" y="31890"/>
                  </a:lnTo>
                  <a:lnTo>
                    <a:pt x="1178" y="66645"/>
                  </a:lnTo>
                  <a:lnTo>
                    <a:pt x="13227" y="117065"/>
                  </a:lnTo>
                  <a:lnTo>
                    <a:pt x="24233" y="140098"/>
                  </a:lnTo>
                  <a:lnTo>
                    <a:pt x="31613" y="146474"/>
                  </a:lnTo>
                  <a:lnTo>
                    <a:pt x="40043" y="149555"/>
                  </a:lnTo>
                  <a:lnTo>
                    <a:pt x="49173" y="150439"/>
                  </a:lnTo>
                  <a:lnTo>
                    <a:pt x="68675" y="145182"/>
                  </a:lnTo>
                  <a:lnTo>
                    <a:pt x="115380" y="128333"/>
                  </a:lnTo>
                  <a:lnTo>
                    <a:pt x="175732" y="123315"/>
                  </a:lnTo>
                  <a:lnTo>
                    <a:pt x="234898" y="135477"/>
                  </a:lnTo>
                  <a:lnTo>
                    <a:pt x="277806" y="158434"/>
                  </a:lnTo>
                  <a:lnTo>
                    <a:pt x="308359" y="186807"/>
                  </a:lnTo>
                  <a:lnTo>
                    <a:pt x="340236" y="237724"/>
                  </a:lnTo>
                  <a:lnTo>
                    <a:pt x="358832" y="285170"/>
                  </a:lnTo>
                  <a:lnTo>
                    <a:pt x="365398" y="321266"/>
                  </a:lnTo>
                  <a:lnTo>
                    <a:pt x="364417" y="352906"/>
                  </a:lnTo>
                  <a:lnTo>
                    <a:pt x="351699" y="391438"/>
                  </a:lnTo>
                  <a:lnTo>
                    <a:pt x="333113" y="419492"/>
                  </a:lnTo>
                  <a:lnTo>
                    <a:pt x="316533" y="432048"/>
                  </a:lnTo>
                  <a:lnTo>
                    <a:pt x="296296" y="440357"/>
                  </a:lnTo>
                  <a:lnTo>
                    <a:pt x="242057" y="445692"/>
                  </a:lnTo>
                  <a:lnTo>
                    <a:pt x="192482" y="443496"/>
                  </a:lnTo>
                  <a:lnTo>
                    <a:pt x="143868" y="432318"/>
                  </a:lnTo>
                  <a:lnTo>
                    <a:pt x="106067" y="417307"/>
                  </a:lnTo>
                  <a:lnTo>
                    <a:pt x="77960" y="404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35095" y="3078723"/>
            <a:ext cx="2069493" cy="699717"/>
            <a:chOff x="635095" y="3078723"/>
            <a:chExt cx="2069493" cy="699717"/>
          </a:xfrm>
        </p:grpSpPr>
        <p:sp>
          <p:nvSpPr>
            <p:cNvPr id="48" name="Freeform 47"/>
            <p:cNvSpPr/>
            <p:nvPr/>
          </p:nvSpPr>
          <p:spPr>
            <a:xfrm>
              <a:off x="635095" y="3263834"/>
              <a:ext cx="379795" cy="514606"/>
            </a:xfrm>
            <a:custGeom>
              <a:avLst/>
              <a:gdLst/>
              <a:ahLst/>
              <a:cxnLst/>
              <a:rect l="0" t="0" r="0" b="0"/>
              <a:pathLst>
                <a:path w="379795" h="514606">
                  <a:moveTo>
                    <a:pt x="228241" y="0"/>
                  </a:moveTo>
                  <a:lnTo>
                    <a:pt x="245009" y="5589"/>
                  </a:lnTo>
                  <a:lnTo>
                    <a:pt x="248778" y="10745"/>
                  </a:lnTo>
                  <a:lnTo>
                    <a:pt x="250121" y="17692"/>
                  </a:lnTo>
                  <a:lnTo>
                    <a:pt x="249847" y="25832"/>
                  </a:lnTo>
                  <a:lnTo>
                    <a:pt x="244985" y="31259"/>
                  </a:lnTo>
                  <a:lnTo>
                    <a:pt x="227104" y="37290"/>
                  </a:lnTo>
                  <a:lnTo>
                    <a:pt x="170262" y="39991"/>
                  </a:lnTo>
                  <a:lnTo>
                    <a:pt x="112760" y="33592"/>
                  </a:lnTo>
                  <a:lnTo>
                    <a:pt x="56341" y="26393"/>
                  </a:lnTo>
                  <a:lnTo>
                    <a:pt x="14181" y="22638"/>
                  </a:lnTo>
                  <a:lnTo>
                    <a:pt x="5986" y="25621"/>
                  </a:lnTo>
                  <a:lnTo>
                    <a:pt x="1692" y="31118"/>
                  </a:lnTo>
                  <a:lnTo>
                    <a:pt x="0" y="38293"/>
                  </a:lnTo>
                  <a:lnTo>
                    <a:pt x="3207" y="65158"/>
                  </a:lnTo>
                  <a:lnTo>
                    <a:pt x="26411" y="119195"/>
                  </a:lnTo>
                  <a:lnTo>
                    <a:pt x="45512" y="178043"/>
                  </a:lnTo>
                  <a:lnTo>
                    <a:pt x="63264" y="231503"/>
                  </a:lnTo>
                  <a:lnTo>
                    <a:pt x="66784" y="235053"/>
                  </a:lnTo>
                  <a:lnTo>
                    <a:pt x="70300" y="233911"/>
                  </a:lnTo>
                  <a:lnTo>
                    <a:pt x="73814" y="229640"/>
                  </a:lnTo>
                  <a:lnTo>
                    <a:pt x="124188" y="201605"/>
                  </a:lnTo>
                  <a:lnTo>
                    <a:pt x="160496" y="193096"/>
                  </a:lnTo>
                  <a:lnTo>
                    <a:pt x="200890" y="196164"/>
                  </a:lnTo>
                  <a:lnTo>
                    <a:pt x="236905" y="210071"/>
                  </a:lnTo>
                  <a:lnTo>
                    <a:pt x="292712" y="249439"/>
                  </a:lnTo>
                  <a:lnTo>
                    <a:pt x="341106" y="295757"/>
                  </a:lnTo>
                  <a:lnTo>
                    <a:pt x="355613" y="317451"/>
                  </a:lnTo>
                  <a:lnTo>
                    <a:pt x="374457" y="369506"/>
                  </a:lnTo>
                  <a:lnTo>
                    <a:pt x="379794" y="395852"/>
                  </a:lnTo>
                  <a:lnTo>
                    <a:pt x="373688" y="441361"/>
                  </a:lnTo>
                  <a:lnTo>
                    <a:pt x="370829" y="452168"/>
                  </a:lnTo>
                  <a:lnTo>
                    <a:pt x="358294" y="470415"/>
                  </a:lnTo>
                  <a:lnTo>
                    <a:pt x="321651" y="501193"/>
                  </a:lnTo>
                  <a:lnTo>
                    <a:pt x="298223" y="509362"/>
                  </a:lnTo>
                  <a:lnTo>
                    <a:pt x="245054" y="514605"/>
                  </a:lnTo>
                  <a:lnTo>
                    <a:pt x="190662" y="507236"/>
                  </a:lnTo>
                  <a:lnTo>
                    <a:pt x="151148" y="494515"/>
                  </a:lnTo>
                  <a:lnTo>
                    <a:pt x="133485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60330" y="3126963"/>
              <a:ext cx="29391" cy="200043"/>
            </a:xfrm>
            <a:custGeom>
              <a:avLst/>
              <a:gdLst/>
              <a:ahLst/>
              <a:cxnLst/>
              <a:rect l="0" t="0" r="0" b="0"/>
              <a:pathLst>
                <a:path w="29391" h="200043">
                  <a:moveTo>
                    <a:pt x="8333" y="0"/>
                  </a:moveTo>
                  <a:lnTo>
                    <a:pt x="0" y="48931"/>
                  </a:lnTo>
                  <a:lnTo>
                    <a:pt x="1574" y="90538"/>
                  </a:lnTo>
                  <a:lnTo>
                    <a:pt x="15848" y="146844"/>
                  </a:lnTo>
                  <a:lnTo>
                    <a:pt x="2939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00042" y="3137492"/>
              <a:ext cx="179150" cy="108849"/>
            </a:xfrm>
            <a:custGeom>
              <a:avLst/>
              <a:gdLst/>
              <a:ahLst/>
              <a:cxnLst/>
              <a:rect l="0" t="0" r="0" b="0"/>
              <a:pathLst>
                <a:path w="179150" h="108849">
                  <a:moveTo>
                    <a:pt x="179149" y="73699"/>
                  </a:moveTo>
                  <a:lnTo>
                    <a:pt x="115721" y="91658"/>
                  </a:lnTo>
                  <a:lnTo>
                    <a:pt x="63302" y="108848"/>
                  </a:lnTo>
                  <a:lnTo>
                    <a:pt x="42264" y="106479"/>
                  </a:lnTo>
                  <a:lnTo>
                    <a:pt x="22385" y="96457"/>
                  </a:lnTo>
                  <a:lnTo>
                    <a:pt x="5751" y="80304"/>
                  </a:lnTo>
                  <a:lnTo>
                    <a:pt x="1549" y="71084"/>
                  </a:lnTo>
                  <a:lnTo>
                    <a:pt x="0" y="51480"/>
                  </a:lnTo>
                  <a:lnTo>
                    <a:pt x="106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79274" y="3230102"/>
              <a:ext cx="483149" cy="254831"/>
            </a:xfrm>
            <a:custGeom>
              <a:avLst/>
              <a:gdLst/>
              <a:ahLst/>
              <a:cxnLst/>
              <a:rect l="0" t="0" r="0" b="0"/>
              <a:pathLst>
                <a:path w="483149" h="254831">
                  <a:moveTo>
                    <a:pt x="0" y="149545"/>
                  </a:moveTo>
                  <a:lnTo>
                    <a:pt x="58617" y="149545"/>
                  </a:lnTo>
                  <a:lnTo>
                    <a:pt x="112791" y="148376"/>
                  </a:lnTo>
                  <a:lnTo>
                    <a:pt x="168552" y="141212"/>
                  </a:lnTo>
                  <a:lnTo>
                    <a:pt x="224627" y="139450"/>
                  </a:lnTo>
                  <a:lnTo>
                    <a:pt x="279594" y="130697"/>
                  </a:lnTo>
                  <a:lnTo>
                    <a:pt x="331699" y="120822"/>
                  </a:lnTo>
                  <a:lnTo>
                    <a:pt x="386445" y="112936"/>
                  </a:lnTo>
                  <a:lnTo>
                    <a:pt x="425808" y="109062"/>
                  </a:lnTo>
                  <a:lnTo>
                    <a:pt x="433611" y="105009"/>
                  </a:lnTo>
                  <a:lnTo>
                    <a:pt x="437643" y="98797"/>
                  </a:lnTo>
                  <a:lnTo>
                    <a:pt x="439161" y="91147"/>
                  </a:lnTo>
                  <a:lnTo>
                    <a:pt x="436663" y="84877"/>
                  </a:lnTo>
                  <a:lnTo>
                    <a:pt x="375510" y="29955"/>
                  </a:lnTo>
                  <a:lnTo>
                    <a:pt x="353288" y="10256"/>
                  </a:lnTo>
                  <a:lnTo>
                    <a:pt x="334832" y="681"/>
                  </a:lnTo>
                  <a:lnTo>
                    <a:pt x="332016" y="0"/>
                  </a:lnTo>
                  <a:lnTo>
                    <a:pt x="338245" y="5482"/>
                  </a:lnTo>
                  <a:lnTo>
                    <a:pt x="399608" y="48170"/>
                  </a:lnTo>
                  <a:lnTo>
                    <a:pt x="453762" y="88749"/>
                  </a:lnTo>
                  <a:lnTo>
                    <a:pt x="474243" y="98348"/>
                  </a:lnTo>
                  <a:lnTo>
                    <a:pt x="479939" y="104885"/>
                  </a:lnTo>
                  <a:lnTo>
                    <a:pt x="482566" y="112753"/>
                  </a:lnTo>
                  <a:lnTo>
                    <a:pt x="483148" y="121507"/>
                  </a:lnTo>
                  <a:lnTo>
                    <a:pt x="477555" y="137474"/>
                  </a:lnTo>
                  <a:lnTo>
                    <a:pt x="427895" y="195109"/>
                  </a:lnTo>
                  <a:lnTo>
                    <a:pt x="368498" y="254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01050" y="3078723"/>
              <a:ext cx="403538" cy="498303"/>
            </a:xfrm>
            <a:custGeom>
              <a:avLst/>
              <a:gdLst/>
              <a:ahLst/>
              <a:cxnLst/>
              <a:rect l="0" t="0" r="0" b="0"/>
              <a:pathLst>
                <a:path w="403538" h="498303">
                  <a:moveTo>
                    <a:pt x="236317" y="6126"/>
                  </a:moveTo>
                  <a:lnTo>
                    <a:pt x="219550" y="537"/>
                  </a:lnTo>
                  <a:lnTo>
                    <a:pt x="201959" y="913"/>
                  </a:lnTo>
                  <a:lnTo>
                    <a:pt x="150892" y="5096"/>
                  </a:lnTo>
                  <a:lnTo>
                    <a:pt x="101562" y="5821"/>
                  </a:lnTo>
                  <a:lnTo>
                    <a:pt x="42066" y="0"/>
                  </a:lnTo>
                  <a:lnTo>
                    <a:pt x="17792" y="2624"/>
                  </a:lnTo>
                  <a:lnTo>
                    <a:pt x="9916" y="8471"/>
                  </a:lnTo>
                  <a:lnTo>
                    <a:pt x="4664" y="17048"/>
                  </a:lnTo>
                  <a:lnTo>
                    <a:pt x="0" y="37886"/>
                  </a:lnTo>
                  <a:lnTo>
                    <a:pt x="9431" y="95966"/>
                  </a:lnTo>
                  <a:lnTo>
                    <a:pt x="21311" y="150431"/>
                  </a:lnTo>
                  <a:lnTo>
                    <a:pt x="23776" y="178277"/>
                  </a:lnTo>
                  <a:lnTo>
                    <a:pt x="26773" y="185234"/>
                  </a:lnTo>
                  <a:lnTo>
                    <a:pt x="31110" y="187533"/>
                  </a:lnTo>
                  <a:lnTo>
                    <a:pt x="36342" y="186725"/>
                  </a:lnTo>
                  <a:lnTo>
                    <a:pt x="54883" y="174411"/>
                  </a:lnTo>
                  <a:lnTo>
                    <a:pt x="101620" y="135655"/>
                  </a:lnTo>
                  <a:lnTo>
                    <a:pt x="127709" y="128035"/>
                  </a:lnTo>
                  <a:lnTo>
                    <a:pt x="169042" y="126865"/>
                  </a:lnTo>
                  <a:lnTo>
                    <a:pt x="214450" y="136951"/>
                  </a:lnTo>
                  <a:lnTo>
                    <a:pt x="256044" y="158614"/>
                  </a:lnTo>
                  <a:lnTo>
                    <a:pt x="309809" y="201627"/>
                  </a:lnTo>
                  <a:lnTo>
                    <a:pt x="355314" y="261551"/>
                  </a:lnTo>
                  <a:lnTo>
                    <a:pt x="390692" y="317403"/>
                  </a:lnTo>
                  <a:lnTo>
                    <a:pt x="400601" y="357799"/>
                  </a:lnTo>
                  <a:lnTo>
                    <a:pt x="403537" y="399405"/>
                  </a:lnTo>
                  <a:lnTo>
                    <a:pt x="393229" y="441368"/>
                  </a:lnTo>
                  <a:lnTo>
                    <a:pt x="378585" y="460050"/>
                  </a:lnTo>
                  <a:lnTo>
                    <a:pt x="350611" y="477144"/>
                  </a:lnTo>
                  <a:lnTo>
                    <a:pt x="298119" y="495922"/>
                  </a:lnTo>
                  <a:lnTo>
                    <a:pt x="259438" y="498302"/>
                  </a:lnTo>
                  <a:lnTo>
                    <a:pt x="196093" y="486115"/>
                  </a:lnTo>
                  <a:lnTo>
                    <a:pt x="173147" y="479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011150" y="2842694"/>
            <a:ext cx="6782843" cy="840097"/>
            <a:chOff x="3011150" y="2842694"/>
            <a:chExt cx="6782843" cy="840097"/>
          </a:xfrm>
        </p:grpSpPr>
        <p:sp>
          <p:nvSpPr>
            <p:cNvPr id="54" name="Freeform 53"/>
            <p:cNvSpPr/>
            <p:nvPr/>
          </p:nvSpPr>
          <p:spPr>
            <a:xfrm>
              <a:off x="3137685" y="3105906"/>
              <a:ext cx="31393" cy="431670"/>
            </a:xfrm>
            <a:custGeom>
              <a:avLst/>
              <a:gdLst/>
              <a:ahLst/>
              <a:cxnLst/>
              <a:rect l="0" t="0" r="0" b="0"/>
              <a:pathLst>
                <a:path w="31393" h="431670">
                  <a:moveTo>
                    <a:pt x="10335" y="0"/>
                  </a:moveTo>
                  <a:lnTo>
                    <a:pt x="2002" y="48931"/>
                  </a:lnTo>
                  <a:lnTo>
                    <a:pt x="457" y="96777"/>
                  </a:lnTo>
                  <a:lnTo>
                    <a:pt x="0" y="151117"/>
                  </a:lnTo>
                  <a:lnTo>
                    <a:pt x="2983" y="202313"/>
                  </a:lnTo>
                  <a:lnTo>
                    <a:pt x="8157" y="249068"/>
                  </a:lnTo>
                  <a:lnTo>
                    <a:pt x="12810" y="304256"/>
                  </a:lnTo>
                  <a:lnTo>
                    <a:pt x="18477" y="357652"/>
                  </a:lnTo>
                  <a:lnTo>
                    <a:pt x="23276" y="401159"/>
                  </a:lnTo>
                  <a:lnTo>
                    <a:pt x="31392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11150" y="3358590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5948" y="3120"/>
                  </a:lnTo>
                  <a:lnTo>
                    <a:pt x="145056" y="9065"/>
                  </a:lnTo>
                  <a:lnTo>
                    <a:pt x="89138" y="11409"/>
                  </a:lnTo>
                  <a:lnTo>
                    <a:pt x="26643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39806" y="3384587"/>
              <a:ext cx="165472" cy="149594"/>
            </a:xfrm>
            <a:custGeom>
              <a:avLst/>
              <a:gdLst/>
              <a:ahLst/>
              <a:cxnLst/>
              <a:rect l="0" t="0" r="0" b="0"/>
              <a:pathLst>
                <a:path w="165472" h="149594">
                  <a:moveTo>
                    <a:pt x="97727" y="5589"/>
                  </a:moveTo>
                  <a:lnTo>
                    <a:pt x="80960" y="0"/>
                  </a:lnTo>
                  <a:lnTo>
                    <a:pt x="48176" y="2113"/>
                  </a:lnTo>
                  <a:lnTo>
                    <a:pt x="28521" y="13403"/>
                  </a:lnTo>
                  <a:lnTo>
                    <a:pt x="13157" y="31288"/>
                  </a:lnTo>
                  <a:lnTo>
                    <a:pt x="2429" y="54836"/>
                  </a:lnTo>
                  <a:lnTo>
                    <a:pt x="0" y="77779"/>
                  </a:lnTo>
                  <a:lnTo>
                    <a:pt x="3990" y="99675"/>
                  </a:lnTo>
                  <a:lnTo>
                    <a:pt x="13562" y="121104"/>
                  </a:lnTo>
                  <a:lnTo>
                    <a:pt x="31855" y="136088"/>
                  </a:lnTo>
                  <a:lnTo>
                    <a:pt x="55582" y="145476"/>
                  </a:lnTo>
                  <a:lnTo>
                    <a:pt x="94079" y="149593"/>
                  </a:lnTo>
                  <a:lnTo>
                    <a:pt x="128232" y="142753"/>
                  </a:lnTo>
                  <a:lnTo>
                    <a:pt x="149889" y="132451"/>
                  </a:lnTo>
                  <a:lnTo>
                    <a:pt x="157069" y="124089"/>
                  </a:lnTo>
                  <a:lnTo>
                    <a:pt x="165045" y="102319"/>
                  </a:lnTo>
                  <a:lnTo>
                    <a:pt x="165471" y="80165"/>
                  </a:lnTo>
                  <a:lnTo>
                    <a:pt x="163947" y="69344"/>
                  </a:lnTo>
                  <a:lnTo>
                    <a:pt x="152894" y="51082"/>
                  </a:lnTo>
                  <a:lnTo>
                    <a:pt x="145034" y="42937"/>
                  </a:lnTo>
                  <a:lnTo>
                    <a:pt x="136284" y="38676"/>
                  </a:lnTo>
                  <a:lnTo>
                    <a:pt x="117203" y="37062"/>
                  </a:lnTo>
                  <a:lnTo>
                    <a:pt x="76670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06681" y="3200663"/>
              <a:ext cx="30936" cy="336913"/>
            </a:xfrm>
            <a:custGeom>
              <a:avLst/>
              <a:gdLst/>
              <a:ahLst/>
              <a:cxnLst/>
              <a:rect l="0" t="0" r="0" b="0"/>
              <a:pathLst>
                <a:path w="30936" h="336913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6330"/>
                  </a:lnTo>
                  <a:lnTo>
                    <a:pt x="10860" y="210097"/>
                  </a:lnTo>
                  <a:lnTo>
                    <a:pt x="17578" y="259952"/>
                  </a:lnTo>
                  <a:lnTo>
                    <a:pt x="27270" y="321058"/>
                  </a:lnTo>
                  <a:lnTo>
                    <a:pt x="3093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90217" y="3360785"/>
              <a:ext cx="252685" cy="8335"/>
            </a:xfrm>
            <a:custGeom>
              <a:avLst/>
              <a:gdLst/>
              <a:ahLst/>
              <a:cxnLst/>
              <a:rect l="0" t="0" r="0" b="0"/>
              <a:pathLst>
                <a:path w="252685" h="8335">
                  <a:moveTo>
                    <a:pt x="252684" y="8334"/>
                  </a:moveTo>
                  <a:lnTo>
                    <a:pt x="215206" y="0"/>
                  </a:lnTo>
                  <a:lnTo>
                    <a:pt x="177239" y="1575"/>
                  </a:lnTo>
                  <a:lnTo>
                    <a:pt x="122488" y="6999"/>
                  </a:lnTo>
                  <a:lnTo>
                    <a:pt x="59377" y="8070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42901" y="3126963"/>
              <a:ext cx="336913" cy="442891"/>
            </a:xfrm>
            <a:custGeom>
              <a:avLst/>
              <a:gdLst/>
              <a:ahLst/>
              <a:cxnLst/>
              <a:rect l="0" t="0" r="0" b="0"/>
              <a:pathLst>
                <a:path w="336913" h="442891">
                  <a:moveTo>
                    <a:pt x="0" y="0"/>
                  </a:moveTo>
                  <a:lnTo>
                    <a:pt x="0" y="57265"/>
                  </a:lnTo>
                  <a:lnTo>
                    <a:pt x="3120" y="106655"/>
                  </a:lnTo>
                  <a:lnTo>
                    <a:pt x="14655" y="164567"/>
                  </a:lnTo>
                  <a:lnTo>
                    <a:pt x="27028" y="227783"/>
                  </a:lnTo>
                  <a:lnTo>
                    <a:pt x="31405" y="282741"/>
                  </a:lnTo>
                  <a:lnTo>
                    <a:pt x="39652" y="340770"/>
                  </a:lnTo>
                  <a:lnTo>
                    <a:pt x="41628" y="402275"/>
                  </a:lnTo>
                  <a:lnTo>
                    <a:pt x="48084" y="442890"/>
                  </a:lnTo>
                  <a:lnTo>
                    <a:pt x="44403" y="423815"/>
                  </a:lnTo>
                  <a:lnTo>
                    <a:pt x="42566" y="368679"/>
                  </a:lnTo>
                  <a:lnTo>
                    <a:pt x="42204" y="312382"/>
                  </a:lnTo>
                  <a:lnTo>
                    <a:pt x="48393" y="290525"/>
                  </a:lnTo>
                  <a:lnTo>
                    <a:pt x="53319" y="281421"/>
                  </a:lnTo>
                  <a:lnTo>
                    <a:pt x="68151" y="268186"/>
                  </a:lnTo>
                  <a:lnTo>
                    <a:pt x="77020" y="263019"/>
                  </a:lnTo>
                  <a:lnTo>
                    <a:pt x="85272" y="261913"/>
                  </a:lnTo>
                  <a:lnTo>
                    <a:pt x="100679" y="266925"/>
                  </a:lnTo>
                  <a:lnTo>
                    <a:pt x="122508" y="288489"/>
                  </a:lnTo>
                  <a:lnTo>
                    <a:pt x="150264" y="347811"/>
                  </a:lnTo>
                  <a:lnTo>
                    <a:pt x="155657" y="384725"/>
                  </a:lnTo>
                  <a:lnTo>
                    <a:pt x="158753" y="391014"/>
                  </a:lnTo>
                  <a:lnTo>
                    <a:pt x="163157" y="392867"/>
                  </a:lnTo>
                  <a:lnTo>
                    <a:pt x="168433" y="391763"/>
                  </a:lnTo>
                  <a:lnTo>
                    <a:pt x="187037" y="379031"/>
                  </a:lnTo>
                  <a:lnTo>
                    <a:pt x="250529" y="326247"/>
                  </a:lnTo>
                  <a:lnTo>
                    <a:pt x="280334" y="298281"/>
                  </a:lnTo>
                  <a:lnTo>
                    <a:pt x="288370" y="278019"/>
                  </a:lnTo>
                  <a:lnTo>
                    <a:pt x="290513" y="266064"/>
                  </a:lnTo>
                  <a:lnTo>
                    <a:pt x="286655" y="246543"/>
                  </a:lnTo>
                  <a:lnTo>
                    <a:pt x="282350" y="238061"/>
                  </a:lnTo>
                  <a:lnTo>
                    <a:pt x="275971" y="233577"/>
                  </a:lnTo>
                  <a:lnTo>
                    <a:pt x="268208" y="231757"/>
                  </a:lnTo>
                  <a:lnTo>
                    <a:pt x="259524" y="231714"/>
                  </a:lnTo>
                  <a:lnTo>
                    <a:pt x="230534" y="242832"/>
                  </a:lnTo>
                  <a:lnTo>
                    <a:pt x="205307" y="260943"/>
                  </a:lnTo>
                  <a:lnTo>
                    <a:pt x="188604" y="286717"/>
                  </a:lnTo>
                  <a:lnTo>
                    <a:pt x="180885" y="335272"/>
                  </a:lnTo>
                  <a:lnTo>
                    <a:pt x="181888" y="374901"/>
                  </a:lnTo>
                  <a:lnTo>
                    <a:pt x="190414" y="398250"/>
                  </a:lnTo>
                  <a:lnTo>
                    <a:pt x="205121" y="414086"/>
                  </a:lnTo>
                  <a:lnTo>
                    <a:pt x="213957" y="419947"/>
                  </a:lnTo>
                  <a:lnTo>
                    <a:pt x="233132" y="423340"/>
                  </a:lnTo>
                  <a:lnTo>
                    <a:pt x="291703" y="413024"/>
                  </a:lnTo>
                  <a:lnTo>
                    <a:pt x="33691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69367" y="3105906"/>
              <a:ext cx="21059" cy="442198"/>
            </a:xfrm>
            <a:custGeom>
              <a:avLst/>
              <a:gdLst/>
              <a:ahLst/>
              <a:cxnLst/>
              <a:rect l="0" t="0" r="0" b="0"/>
              <a:pathLst>
                <a:path w="21059" h="442198">
                  <a:moveTo>
                    <a:pt x="0" y="0"/>
                  </a:moveTo>
                  <a:lnTo>
                    <a:pt x="8334" y="37479"/>
                  </a:lnTo>
                  <a:lnTo>
                    <a:pt x="10095" y="94491"/>
                  </a:lnTo>
                  <a:lnTo>
                    <a:pt x="10401" y="144851"/>
                  </a:lnTo>
                  <a:lnTo>
                    <a:pt x="10491" y="202406"/>
                  </a:lnTo>
                  <a:lnTo>
                    <a:pt x="10518" y="252735"/>
                  </a:lnTo>
                  <a:lnTo>
                    <a:pt x="10525" y="302872"/>
                  </a:lnTo>
                  <a:lnTo>
                    <a:pt x="16117" y="354773"/>
                  </a:lnTo>
                  <a:lnTo>
                    <a:pt x="20082" y="412797"/>
                  </a:lnTo>
                  <a:lnTo>
                    <a:pt x="21058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77662" y="3190134"/>
              <a:ext cx="212764" cy="176061"/>
            </a:xfrm>
            <a:custGeom>
              <a:avLst/>
              <a:gdLst/>
              <a:ahLst/>
              <a:cxnLst/>
              <a:rect l="0" t="0" r="0" b="0"/>
              <a:pathLst>
                <a:path w="212764" h="176061">
                  <a:moveTo>
                    <a:pt x="212763" y="168456"/>
                  </a:moveTo>
                  <a:lnTo>
                    <a:pt x="195995" y="157278"/>
                  </a:lnTo>
                  <a:lnTo>
                    <a:pt x="178404" y="154909"/>
                  </a:lnTo>
                  <a:lnTo>
                    <a:pt x="127000" y="165936"/>
                  </a:lnTo>
                  <a:lnTo>
                    <a:pt x="74896" y="176060"/>
                  </a:lnTo>
                  <a:lnTo>
                    <a:pt x="48543" y="175345"/>
                  </a:lnTo>
                  <a:lnTo>
                    <a:pt x="25133" y="167229"/>
                  </a:lnTo>
                  <a:lnTo>
                    <a:pt x="9269" y="152703"/>
                  </a:lnTo>
                  <a:lnTo>
                    <a:pt x="3401" y="143916"/>
                  </a:lnTo>
                  <a:lnTo>
                    <a:pt x="0" y="121674"/>
                  </a:lnTo>
                  <a:lnTo>
                    <a:pt x="7349" y="63679"/>
                  </a:lnTo>
                  <a:lnTo>
                    <a:pt x="20347" y="10813"/>
                  </a:lnTo>
                  <a:lnTo>
                    <a:pt x="232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85181" y="301115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22010" y="308484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88258" y="7236"/>
                  </a:lnTo>
                  <a:lnTo>
                    <a:pt x="3515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84877" y="2916393"/>
              <a:ext cx="110875" cy="273742"/>
            </a:xfrm>
            <a:custGeom>
              <a:avLst/>
              <a:gdLst/>
              <a:ahLst/>
              <a:cxnLst/>
              <a:rect l="0" t="0" r="0" b="0"/>
              <a:pathLst>
                <a:path w="110875" h="273742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2" y="117023"/>
                  </a:lnTo>
                  <a:lnTo>
                    <a:pt x="16906" y="177837"/>
                  </a:lnTo>
                  <a:lnTo>
                    <a:pt x="20152" y="192258"/>
                  </a:lnTo>
                  <a:lnTo>
                    <a:pt x="23487" y="198362"/>
                  </a:lnTo>
                  <a:lnTo>
                    <a:pt x="26880" y="198922"/>
                  </a:lnTo>
                  <a:lnTo>
                    <a:pt x="46319" y="180193"/>
                  </a:lnTo>
                  <a:lnTo>
                    <a:pt x="53800" y="178621"/>
                  </a:lnTo>
                  <a:lnTo>
                    <a:pt x="71469" y="183112"/>
                  </a:lnTo>
                  <a:lnTo>
                    <a:pt x="87902" y="196027"/>
                  </a:lnTo>
                  <a:lnTo>
                    <a:pt x="95559" y="204385"/>
                  </a:lnTo>
                  <a:lnTo>
                    <a:pt x="104067" y="226149"/>
                  </a:lnTo>
                  <a:lnTo>
                    <a:pt x="11087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06238" y="325330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3965" y="10095"/>
                  </a:lnTo>
                  <a:lnTo>
                    <a:pt x="18189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29638" y="3254927"/>
              <a:ext cx="148417" cy="427864"/>
            </a:xfrm>
            <a:custGeom>
              <a:avLst/>
              <a:gdLst/>
              <a:ahLst/>
              <a:cxnLst/>
              <a:rect l="0" t="0" r="0" b="0"/>
              <a:pathLst>
                <a:path w="148417" h="427864">
                  <a:moveTo>
                    <a:pt x="18797" y="135249"/>
                  </a:moveTo>
                  <a:lnTo>
                    <a:pt x="27862" y="193865"/>
                  </a:lnTo>
                  <a:lnTo>
                    <a:pt x="28892" y="245424"/>
                  </a:lnTo>
                  <a:lnTo>
                    <a:pt x="34786" y="299564"/>
                  </a:lnTo>
                  <a:lnTo>
                    <a:pt x="47258" y="354620"/>
                  </a:lnTo>
                  <a:lnTo>
                    <a:pt x="57867" y="409341"/>
                  </a:lnTo>
                  <a:lnTo>
                    <a:pt x="58388" y="427863"/>
                  </a:lnTo>
                  <a:lnTo>
                    <a:pt x="56890" y="426251"/>
                  </a:lnTo>
                  <a:lnTo>
                    <a:pt x="39501" y="369907"/>
                  </a:lnTo>
                  <a:lnTo>
                    <a:pt x="31335" y="311323"/>
                  </a:lnTo>
                  <a:lnTo>
                    <a:pt x="21317" y="254690"/>
                  </a:lnTo>
                  <a:lnTo>
                    <a:pt x="11193" y="195324"/>
                  </a:lnTo>
                  <a:lnTo>
                    <a:pt x="3257" y="133207"/>
                  </a:lnTo>
                  <a:lnTo>
                    <a:pt x="0" y="69811"/>
                  </a:lnTo>
                  <a:lnTo>
                    <a:pt x="7638" y="32412"/>
                  </a:lnTo>
                  <a:lnTo>
                    <a:pt x="18127" y="9995"/>
                  </a:lnTo>
                  <a:lnTo>
                    <a:pt x="26539" y="3783"/>
                  </a:lnTo>
                  <a:lnTo>
                    <a:pt x="48364" y="0"/>
                  </a:lnTo>
                  <a:lnTo>
                    <a:pt x="70542" y="5338"/>
                  </a:lnTo>
                  <a:lnTo>
                    <a:pt x="90928" y="16679"/>
                  </a:lnTo>
                  <a:lnTo>
                    <a:pt x="136504" y="65524"/>
                  </a:lnTo>
                  <a:lnTo>
                    <a:pt x="146370" y="84373"/>
                  </a:lnTo>
                  <a:lnTo>
                    <a:pt x="148416" y="104448"/>
                  </a:lnTo>
                  <a:lnTo>
                    <a:pt x="147324" y="114715"/>
                  </a:lnTo>
                  <a:lnTo>
                    <a:pt x="143086" y="122730"/>
                  </a:lnTo>
                  <a:lnTo>
                    <a:pt x="129019" y="134754"/>
                  </a:lnTo>
                  <a:lnTo>
                    <a:pt x="107949" y="140878"/>
                  </a:lnTo>
                  <a:lnTo>
                    <a:pt x="60911" y="145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45120" y="3305948"/>
              <a:ext cx="322333" cy="142525"/>
            </a:xfrm>
            <a:custGeom>
              <a:avLst/>
              <a:gdLst/>
              <a:ahLst/>
              <a:cxnLst/>
              <a:rect l="0" t="0" r="0" b="0"/>
              <a:pathLst>
                <a:path w="322333" h="142525">
                  <a:moveTo>
                    <a:pt x="77056" y="10528"/>
                  </a:moveTo>
                  <a:lnTo>
                    <a:pt x="60288" y="4939"/>
                  </a:lnTo>
                  <a:lnTo>
                    <a:pt x="53009" y="5632"/>
                  </a:lnTo>
                  <a:lnTo>
                    <a:pt x="38682" y="12642"/>
                  </a:lnTo>
                  <a:lnTo>
                    <a:pt x="17463" y="35331"/>
                  </a:lnTo>
                  <a:lnTo>
                    <a:pt x="1947" y="69870"/>
                  </a:lnTo>
                  <a:lnTo>
                    <a:pt x="0" y="93054"/>
                  </a:lnTo>
                  <a:lnTo>
                    <a:pt x="1119" y="104150"/>
                  </a:lnTo>
                  <a:lnTo>
                    <a:pt x="11721" y="122718"/>
                  </a:lnTo>
                  <a:lnTo>
                    <a:pt x="19461" y="130945"/>
                  </a:lnTo>
                  <a:lnTo>
                    <a:pt x="40540" y="140086"/>
                  </a:lnTo>
                  <a:lnTo>
                    <a:pt x="52712" y="142524"/>
                  </a:lnTo>
                  <a:lnTo>
                    <a:pt x="63166" y="141809"/>
                  </a:lnTo>
                  <a:lnTo>
                    <a:pt x="81021" y="134776"/>
                  </a:lnTo>
                  <a:lnTo>
                    <a:pt x="104227" y="112073"/>
                  </a:lnTo>
                  <a:lnTo>
                    <a:pt x="108038" y="102791"/>
                  </a:lnTo>
                  <a:lnTo>
                    <a:pt x="109153" y="83119"/>
                  </a:lnTo>
                  <a:lnTo>
                    <a:pt x="103204" y="46725"/>
                  </a:lnTo>
                  <a:lnTo>
                    <a:pt x="88443" y="17484"/>
                  </a:lnTo>
                  <a:lnTo>
                    <a:pt x="88157" y="12826"/>
                  </a:lnTo>
                  <a:lnTo>
                    <a:pt x="91476" y="10890"/>
                  </a:lnTo>
                  <a:lnTo>
                    <a:pt x="97197" y="10769"/>
                  </a:lnTo>
                  <a:lnTo>
                    <a:pt x="102182" y="15368"/>
                  </a:lnTo>
                  <a:lnTo>
                    <a:pt x="140978" y="76075"/>
                  </a:lnTo>
                  <a:lnTo>
                    <a:pt x="147747" y="85812"/>
                  </a:lnTo>
                  <a:lnTo>
                    <a:pt x="155769" y="89963"/>
                  </a:lnTo>
                  <a:lnTo>
                    <a:pt x="164626" y="90391"/>
                  </a:lnTo>
                  <a:lnTo>
                    <a:pt x="174041" y="88337"/>
                  </a:lnTo>
                  <a:lnTo>
                    <a:pt x="181487" y="83457"/>
                  </a:lnTo>
                  <a:lnTo>
                    <a:pt x="192879" y="68678"/>
                  </a:lnTo>
                  <a:lnTo>
                    <a:pt x="197556" y="66842"/>
                  </a:lnTo>
                  <a:lnTo>
                    <a:pt x="201842" y="69128"/>
                  </a:lnTo>
                  <a:lnTo>
                    <a:pt x="222718" y="92424"/>
                  </a:lnTo>
                  <a:lnTo>
                    <a:pt x="248117" y="107063"/>
                  </a:lnTo>
                  <a:lnTo>
                    <a:pt x="267726" y="108805"/>
                  </a:lnTo>
                  <a:lnTo>
                    <a:pt x="286971" y="104510"/>
                  </a:lnTo>
                  <a:lnTo>
                    <a:pt x="303322" y="94802"/>
                  </a:lnTo>
                  <a:lnTo>
                    <a:pt x="315269" y="79569"/>
                  </a:lnTo>
                  <a:lnTo>
                    <a:pt x="320093" y="70593"/>
                  </a:lnTo>
                  <a:lnTo>
                    <a:pt x="322332" y="51262"/>
                  </a:lnTo>
                  <a:lnTo>
                    <a:pt x="317016" y="23767"/>
                  </a:lnTo>
                  <a:lnTo>
                    <a:pt x="3086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06445" y="3272371"/>
              <a:ext cx="116285" cy="138863"/>
            </a:xfrm>
            <a:custGeom>
              <a:avLst/>
              <a:gdLst/>
              <a:ahLst/>
              <a:cxnLst/>
              <a:rect l="0" t="0" r="0" b="0"/>
              <a:pathLst>
                <a:path w="116285" h="138863">
                  <a:moveTo>
                    <a:pt x="0" y="65162"/>
                  </a:moveTo>
                  <a:lnTo>
                    <a:pt x="58617" y="65162"/>
                  </a:lnTo>
                  <a:lnTo>
                    <a:pt x="93408" y="59573"/>
                  </a:lnTo>
                  <a:lnTo>
                    <a:pt x="102046" y="54417"/>
                  </a:lnTo>
                  <a:lnTo>
                    <a:pt x="114764" y="39330"/>
                  </a:lnTo>
                  <a:lnTo>
                    <a:pt x="116284" y="31563"/>
                  </a:lnTo>
                  <a:lnTo>
                    <a:pt x="114957" y="24046"/>
                  </a:lnTo>
                  <a:lnTo>
                    <a:pt x="111733" y="16694"/>
                  </a:lnTo>
                  <a:lnTo>
                    <a:pt x="98792" y="5406"/>
                  </a:lnTo>
                  <a:lnTo>
                    <a:pt x="90428" y="759"/>
                  </a:lnTo>
                  <a:lnTo>
                    <a:pt x="81343" y="0"/>
                  </a:lnTo>
                  <a:lnTo>
                    <a:pt x="61889" y="5395"/>
                  </a:lnTo>
                  <a:lnTo>
                    <a:pt x="36795" y="21587"/>
                  </a:lnTo>
                  <a:lnTo>
                    <a:pt x="24932" y="37607"/>
                  </a:lnTo>
                  <a:lnTo>
                    <a:pt x="20131" y="46792"/>
                  </a:lnTo>
                  <a:lnTo>
                    <a:pt x="17916" y="66356"/>
                  </a:lnTo>
                  <a:lnTo>
                    <a:pt x="22001" y="86750"/>
                  </a:lnTo>
                  <a:lnTo>
                    <a:pt x="31615" y="107512"/>
                  </a:lnTo>
                  <a:lnTo>
                    <a:pt x="46807" y="122199"/>
                  </a:lnTo>
                  <a:lnTo>
                    <a:pt x="66427" y="131456"/>
                  </a:lnTo>
                  <a:lnTo>
                    <a:pt x="115814" y="138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98428" y="3187884"/>
              <a:ext cx="81759" cy="194180"/>
            </a:xfrm>
            <a:custGeom>
              <a:avLst/>
              <a:gdLst/>
              <a:ahLst/>
              <a:cxnLst/>
              <a:rect l="0" t="0" r="0" b="0"/>
              <a:pathLst>
                <a:path w="81759" h="194180">
                  <a:moveTo>
                    <a:pt x="8059" y="107535"/>
                  </a:moveTo>
                  <a:lnTo>
                    <a:pt x="27187" y="170963"/>
                  </a:lnTo>
                  <a:lnTo>
                    <a:pt x="38397" y="191877"/>
                  </a:lnTo>
                  <a:lnTo>
                    <a:pt x="41152" y="194179"/>
                  </a:lnTo>
                  <a:lnTo>
                    <a:pt x="41819" y="191034"/>
                  </a:lnTo>
                  <a:lnTo>
                    <a:pt x="34485" y="157954"/>
                  </a:lnTo>
                  <a:lnTo>
                    <a:pt x="5868" y="96812"/>
                  </a:lnTo>
                  <a:lnTo>
                    <a:pt x="0" y="59774"/>
                  </a:lnTo>
                  <a:lnTo>
                    <a:pt x="3851" y="24754"/>
                  </a:lnTo>
                  <a:lnTo>
                    <a:pt x="8763" y="16083"/>
                  </a:lnTo>
                  <a:lnTo>
                    <a:pt x="23579" y="3329"/>
                  </a:lnTo>
                  <a:lnTo>
                    <a:pt x="44983" y="0"/>
                  </a:lnTo>
                  <a:lnTo>
                    <a:pt x="81758" y="22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74943" y="3185878"/>
              <a:ext cx="314319" cy="172713"/>
            </a:xfrm>
            <a:custGeom>
              <a:avLst/>
              <a:gdLst/>
              <a:ahLst/>
              <a:cxnLst/>
              <a:rect l="0" t="0" r="0" b="0"/>
              <a:pathLst>
                <a:path w="314319" h="172713">
                  <a:moveTo>
                    <a:pt x="0" y="109541"/>
                  </a:moveTo>
                  <a:lnTo>
                    <a:pt x="58617" y="109541"/>
                  </a:lnTo>
                  <a:lnTo>
                    <a:pt x="112790" y="109541"/>
                  </a:lnTo>
                  <a:lnTo>
                    <a:pt x="168552" y="109541"/>
                  </a:lnTo>
                  <a:lnTo>
                    <a:pt x="231423" y="102306"/>
                  </a:lnTo>
                  <a:lnTo>
                    <a:pt x="293153" y="93857"/>
                  </a:lnTo>
                  <a:lnTo>
                    <a:pt x="298381" y="88557"/>
                  </a:lnTo>
                  <a:lnTo>
                    <a:pt x="299526" y="81514"/>
                  </a:lnTo>
                  <a:lnTo>
                    <a:pt x="297950" y="73309"/>
                  </a:lnTo>
                  <a:lnTo>
                    <a:pt x="286840" y="57953"/>
                  </a:lnTo>
                  <a:lnTo>
                    <a:pt x="241107" y="23112"/>
                  </a:lnTo>
                  <a:lnTo>
                    <a:pt x="185911" y="0"/>
                  </a:lnTo>
                  <a:lnTo>
                    <a:pt x="191422" y="1585"/>
                  </a:lnTo>
                  <a:lnTo>
                    <a:pt x="253819" y="43694"/>
                  </a:lnTo>
                  <a:lnTo>
                    <a:pt x="281486" y="59225"/>
                  </a:lnTo>
                  <a:lnTo>
                    <a:pt x="311795" y="85435"/>
                  </a:lnTo>
                  <a:lnTo>
                    <a:pt x="314318" y="92300"/>
                  </a:lnTo>
                  <a:lnTo>
                    <a:pt x="313661" y="99217"/>
                  </a:lnTo>
                  <a:lnTo>
                    <a:pt x="306691" y="113141"/>
                  </a:lnTo>
                  <a:lnTo>
                    <a:pt x="269120" y="159070"/>
                  </a:lnTo>
                  <a:lnTo>
                    <a:pt x="263212" y="172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53223" y="2905890"/>
              <a:ext cx="290301" cy="463230"/>
            </a:xfrm>
            <a:custGeom>
              <a:avLst/>
              <a:gdLst/>
              <a:ahLst/>
              <a:cxnLst/>
              <a:rect l="0" t="0" r="0" b="0"/>
              <a:pathLst>
                <a:path w="290301" h="463230">
                  <a:moveTo>
                    <a:pt x="290300" y="10503"/>
                  </a:moveTo>
                  <a:lnTo>
                    <a:pt x="262744" y="3268"/>
                  </a:lnTo>
                  <a:lnTo>
                    <a:pt x="206522" y="625"/>
                  </a:lnTo>
                  <a:lnTo>
                    <a:pt x="150008" y="103"/>
                  </a:lnTo>
                  <a:lnTo>
                    <a:pt x="93786" y="0"/>
                  </a:lnTo>
                  <a:lnTo>
                    <a:pt x="52829" y="2322"/>
                  </a:lnTo>
                  <a:lnTo>
                    <a:pt x="29169" y="11157"/>
                  </a:lnTo>
                  <a:lnTo>
                    <a:pt x="21457" y="20298"/>
                  </a:lnTo>
                  <a:lnTo>
                    <a:pt x="12887" y="46052"/>
                  </a:lnTo>
                  <a:lnTo>
                    <a:pt x="7385" y="101840"/>
                  </a:lnTo>
                  <a:lnTo>
                    <a:pt x="6298" y="161040"/>
                  </a:lnTo>
                  <a:lnTo>
                    <a:pt x="494" y="223123"/>
                  </a:lnTo>
                  <a:lnTo>
                    <a:pt x="0" y="229459"/>
                  </a:lnTo>
                  <a:lnTo>
                    <a:pt x="841" y="230173"/>
                  </a:lnTo>
                  <a:lnTo>
                    <a:pt x="10732" y="217530"/>
                  </a:lnTo>
                  <a:lnTo>
                    <a:pt x="16184" y="211692"/>
                  </a:lnTo>
                  <a:lnTo>
                    <a:pt x="34719" y="205206"/>
                  </a:lnTo>
                  <a:lnTo>
                    <a:pt x="59726" y="203493"/>
                  </a:lnTo>
                  <a:lnTo>
                    <a:pt x="117200" y="211925"/>
                  </a:lnTo>
                  <a:lnTo>
                    <a:pt x="168630" y="230444"/>
                  </a:lnTo>
                  <a:lnTo>
                    <a:pt x="214274" y="257803"/>
                  </a:lnTo>
                  <a:lnTo>
                    <a:pt x="254436" y="305979"/>
                  </a:lnTo>
                  <a:lnTo>
                    <a:pt x="262662" y="329779"/>
                  </a:lnTo>
                  <a:lnTo>
                    <a:pt x="264856" y="342677"/>
                  </a:lnTo>
                  <a:lnTo>
                    <a:pt x="261054" y="366366"/>
                  </a:lnTo>
                  <a:lnTo>
                    <a:pt x="239549" y="410170"/>
                  </a:lnTo>
                  <a:lnTo>
                    <a:pt x="214042" y="436459"/>
                  </a:lnTo>
                  <a:lnTo>
                    <a:pt x="178668" y="453477"/>
                  </a:lnTo>
                  <a:lnTo>
                    <a:pt x="116388" y="461302"/>
                  </a:lnTo>
                  <a:lnTo>
                    <a:pt x="54000" y="462848"/>
                  </a:lnTo>
                  <a:lnTo>
                    <a:pt x="16559" y="463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38280" y="3063792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66315" y="59594"/>
                  </a:lnTo>
                  <a:lnTo>
                    <a:pt x="27079" y="11834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38280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96165" y="3053264"/>
              <a:ext cx="147401" cy="157928"/>
            </a:xfrm>
            <a:custGeom>
              <a:avLst/>
              <a:gdLst/>
              <a:ahLst/>
              <a:cxnLst/>
              <a:rect l="0" t="0" r="0" b="0"/>
              <a:pathLst>
                <a:path w="147401" h="157928">
                  <a:moveTo>
                    <a:pt x="147400" y="157927"/>
                  </a:moveTo>
                  <a:lnTo>
                    <a:pt x="104737" y="103813"/>
                  </a:lnTo>
                  <a:lnTo>
                    <a:pt x="80947" y="76382"/>
                  </a:lnTo>
                  <a:lnTo>
                    <a:pt x="19001" y="188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57197" y="2927356"/>
              <a:ext cx="226554" cy="382528"/>
            </a:xfrm>
            <a:custGeom>
              <a:avLst/>
              <a:gdLst/>
              <a:ahLst/>
              <a:cxnLst/>
              <a:rect l="0" t="0" r="0" b="0"/>
              <a:pathLst>
                <a:path w="226554" h="382528">
                  <a:moveTo>
                    <a:pt x="191694" y="10094"/>
                  </a:moveTo>
                  <a:lnTo>
                    <a:pt x="154217" y="1761"/>
                  </a:lnTo>
                  <a:lnTo>
                    <a:pt x="102793" y="0"/>
                  </a:lnTo>
                  <a:lnTo>
                    <a:pt x="48744" y="821"/>
                  </a:lnTo>
                  <a:lnTo>
                    <a:pt x="25216" y="5193"/>
                  </a:lnTo>
                  <a:lnTo>
                    <a:pt x="16368" y="11506"/>
                  </a:lnTo>
                  <a:lnTo>
                    <a:pt x="3417" y="30999"/>
                  </a:lnTo>
                  <a:lnTo>
                    <a:pt x="0" y="52141"/>
                  </a:lnTo>
                  <a:lnTo>
                    <a:pt x="3063" y="112078"/>
                  </a:lnTo>
                  <a:lnTo>
                    <a:pt x="11208" y="173176"/>
                  </a:lnTo>
                  <a:lnTo>
                    <a:pt x="14048" y="179647"/>
                  </a:lnTo>
                  <a:lnTo>
                    <a:pt x="18282" y="181621"/>
                  </a:lnTo>
                  <a:lnTo>
                    <a:pt x="59284" y="172889"/>
                  </a:lnTo>
                  <a:lnTo>
                    <a:pt x="101509" y="178693"/>
                  </a:lnTo>
                  <a:lnTo>
                    <a:pt x="159324" y="207569"/>
                  </a:lnTo>
                  <a:lnTo>
                    <a:pt x="193662" y="243294"/>
                  </a:lnTo>
                  <a:lnTo>
                    <a:pt x="219855" y="284146"/>
                  </a:lnTo>
                  <a:lnTo>
                    <a:pt x="224506" y="294571"/>
                  </a:lnTo>
                  <a:lnTo>
                    <a:pt x="226553" y="315513"/>
                  </a:lnTo>
                  <a:lnTo>
                    <a:pt x="222395" y="335349"/>
                  </a:lnTo>
                  <a:lnTo>
                    <a:pt x="212747" y="351964"/>
                  </a:lnTo>
                  <a:lnTo>
                    <a:pt x="197541" y="364027"/>
                  </a:lnTo>
                  <a:lnTo>
                    <a:pt x="159184" y="381304"/>
                  </a:lnTo>
                  <a:lnTo>
                    <a:pt x="135521" y="382527"/>
                  </a:lnTo>
                  <a:lnTo>
                    <a:pt x="77972" y="371874"/>
                  </a:lnTo>
                  <a:lnTo>
                    <a:pt x="44295" y="368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75233" y="3011150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49481" y="37086"/>
                  </a:lnTo>
                  <a:lnTo>
                    <a:pt x="17670" y="9406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33119" y="2969036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136870" y="157927"/>
                  </a:moveTo>
                  <a:lnTo>
                    <a:pt x="120060" y="138777"/>
                  </a:lnTo>
                  <a:lnTo>
                    <a:pt x="79305" y="81256"/>
                  </a:lnTo>
                  <a:lnTo>
                    <a:pt x="21693" y="218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41332" y="2929117"/>
              <a:ext cx="282244" cy="337494"/>
            </a:xfrm>
            <a:custGeom>
              <a:avLst/>
              <a:gdLst/>
              <a:ahLst/>
              <a:cxnLst/>
              <a:rect l="0" t="0" r="0" b="0"/>
              <a:pathLst>
                <a:path w="282244" h="337494">
                  <a:moveTo>
                    <a:pt x="191870" y="8333"/>
                  </a:moveTo>
                  <a:lnTo>
                    <a:pt x="133253" y="8333"/>
                  </a:lnTo>
                  <a:lnTo>
                    <a:pt x="73536" y="0"/>
                  </a:lnTo>
                  <a:lnTo>
                    <a:pt x="19407" y="3828"/>
                  </a:lnTo>
                  <a:lnTo>
                    <a:pt x="10214" y="10009"/>
                  </a:lnTo>
                  <a:lnTo>
                    <a:pt x="4085" y="18809"/>
                  </a:lnTo>
                  <a:lnTo>
                    <a:pt x="0" y="29355"/>
                  </a:lnTo>
                  <a:lnTo>
                    <a:pt x="1699" y="53551"/>
                  </a:lnTo>
                  <a:lnTo>
                    <a:pt x="19818" y="112641"/>
                  </a:lnTo>
                  <a:lnTo>
                    <a:pt x="26885" y="134241"/>
                  </a:lnTo>
                  <a:lnTo>
                    <a:pt x="32747" y="140235"/>
                  </a:lnTo>
                  <a:lnTo>
                    <a:pt x="40165" y="143061"/>
                  </a:lnTo>
                  <a:lnTo>
                    <a:pt x="57765" y="143082"/>
                  </a:lnTo>
                  <a:lnTo>
                    <a:pt x="113596" y="136014"/>
                  </a:lnTo>
                  <a:lnTo>
                    <a:pt x="173330" y="146304"/>
                  </a:lnTo>
                  <a:lnTo>
                    <a:pt x="210553" y="159178"/>
                  </a:lnTo>
                  <a:lnTo>
                    <a:pt x="231759" y="172472"/>
                  </a:lnTo>
                  <a:lnTo>
                    <a:pt x="271833" y="214132"/>
                  </a:lnTo>
                  <a:lnTo>
                    <a:pt x="280051" y="238229"/>
                  </a:lnTo>
                  <a:lnTo>
                    <a:pt x="282243" y="252844"/>
                  </a:lnTo>
                  <a:lnTo>
                    <a:pt x="280194" y="264927"/>
                  </a:lnTo>
                  <a:lnTo>
                    <a:pt x="268560" y="284592"/>
                  </a:lnTo>
                  <a:lnTo>
                    <a:pt x="247867" y="308817"/>
                  </a:lnTo>
                  <a:lnTo>
                    <a:pt x="215741" y="325223"/>
                  </a:lnTo>
                  <a:lnTo>
                    <a:pt x="182175" y="337493"/>
                  </a:lnTo>
                  <a:lnTo>
                    <a:pt x="126714" y="335891"/>
                  </a:lnTo>
                  <a:lnTo>
                    <a:pt x="107642" y="334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64829" y="3000621"/>
              <a:ext cx="94757" cy="94758"/>
            </a:xfrm>
            <a:custGeom>
              <a:avLst/>
              <a:gdLst/>
              <a:ahLst/>
              <a:cxnLst/>
              <a:rect l="0" t="0" r="0" b="0"/>
              <a:pathLst>
                <a:path w="94757" h="94758">
                  <a:moveTo>
                    <a:pt x="94756" y="0"/>
                  </a:moveTo>
                  <a:lnTo>
                    <a:pt x="70710" y="17981"/>
                  </a:lnTo>
                  <a:lnTo>
                    <a:pt x="21087" y="7842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22715" y="2990093"/>
              <a:ext cx="147400" cy="115814"/>
            </a:xfrm>
            <a:custGeom>
              <a:avLst/>
              <a:gdLst/>
              <a:ahLst/>
              <a:cxnLst/>
              <a:rect l="0" t="0" r="0" b="0"/>
              <a:pathLst>
                <a:path w="147400" h="115814">
                  <a:moveTo>
                    <a:pt x="147399" y="115813"/>
                  </a:moveTo>
                  <a:lnTo>
                    <a:pt x="89834" y="59418"/>
                  </a:lnTo>
                  <a:lnTo>
                    <a:pt x="32323" y="186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04679" y="2865519"/>
              <a:ext cx="242194" cy="384315"/>
            </a:xfrm>
            <a:custGeom>
              <a:avLst/>
              <a:gdLst/>
              <a:ahLst/>
              <a:cxnLst/>
              <a:rect l="0" t="0" r="0" b="0"/>
              <a:pathLst>
                <a:path w="242194" h="384315">
                  <a:moveTo>
                    <a:pt x="123363" y="8760"/>
                  </a:moveTo>
                  <a:lnTo>
                    <a:pt x="106595" y="14350"/>
                  </a:lnTo>
                  <a:lnTo>
                    <a:pt x="89004" y="13974"/>
                  </a:lnTo>
                  <a:lnTo>
                    <a:pt x="37599" y="2211"/>
                  </a:lnTo>
                  <a:lnTo>
                    <a:pt x="12325" y="0"/>
                  </a:lnTo>
                  <a:lnTo>
                    <a:pt x="4885" y="4090"/>
                  </a:lnTo>
                  <a:lnTo>
                    <a:pt x="1092" y="11496"/>
                  </a:lnTo>
                  <a:lnTo>
                    <a:pt x="0" y="31033"/>
                  </a:lnTo>
                  <a:lnTo>
                    <a:pt x="11913" y="88209"/>
                  </a:lnTo>
                  <a:lnTo>
                    <a:pt x="24095" y="149800"/>
                  </a:lnTo>
                  <a:lnTo>
                    <a:pt x="26601" y="179459"/>
                  </a:lnTo>
                  <a:lnTo>
                    <a:pt x="31949" y="188070"/>
                  </a:lnTo>
                  <a:lnTo>
                    <a:pt x="40192" y="192641"/>
                  </a:lnTo>
                  <a:lnTo>
                    <a:pt x="60662" y="194600"/>
                  </a:lnTo>
                  <a:lnTo>
                    <a:pt x="118485" y="188879"/>
                  </a:lnTo>
                  <a:lnTo>
                    <a:pt x="159092" y="199259"/>
                  </a:lnTo>
                  <a:lnTo>
                    <a:pt x="205159" y="223728"/>
                  </a:lnTo>
                  <a:lnTo>
                    <a:pt x="222498" y="237273"/>
                  </a:lnTo>
                  <a:lnTo>
                    <a:pt x="239823" y="263641"/>
                  </a:lnTo>
                  <a:lnTo>
                    <a:pt x="242193" y="283478"/>
                  </a:lnTo>
                  <a:lnTo>
                    <a:pt x="238177" y="303992"/>
                  </a:lnTo>
                  <a:lnTo>
                    <a:pt x="228593" y="324808"/>
                  </a:lnTo>
                  <a:lnTo>
                    <a:pt x="204455" y="350669"/>
                  </a:lnTo>
                  <a:lnTo>
                    <a:pt x="154534" y="376067"/>
                  </a:lnTo>
                  <a:lnTo>
                    <a:pt x="120120" y="384314"/>
                  </a:lnTo>
                  <a:lnTo>
                    <a:pt x="83407" y="383638"/>
                  </a:lnTo>
                  <a:lnTo>
                    <a:pt x="39134" y="3772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43896" y="295850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3" y="3120"/>
                  </a:lnTo>
                  <a:lnTo>
                    <a:pt x="115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43896" y="303220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0"/>
                  </a:lnTo>
                  <a:lnTo>
                    <a:pt x="46306" y="144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959751" y="2842694"/>
              <a:ext cx="174345" cy="360981"/>
            </a:xfrm>
            <a:custGeom>
              <a:avLst/>
              <a:gdLst/>
              <a:ahLst/>
              <a:cxnLst/>
              <a:rect l="0" t="0" r="0" b="0"/>
              <a:pathLst>
                <a:path w="174345" h="360981">
                  <a:moveTo>
                    <a:pt x="147399" y="0"/>
                  </a:moveTo>
                  <a:lnTo>
                    <a:pt x="87806" y="49498"/>
                  </a:lnTo>
                  <a:lnTo>
                    <a:pt x="59675" y="88026"/>
                  </a:lnTo>
                  <a:lnTo>
                    <a:pt x="34708" y="143296"/>
                  </a:lnTo>
                  <a:lnTo>
                    <a:pt x="18165" y="194292"/>
                  </a:lnTo>
                  <a:lnTo>
                    <a:pt x="12037" y="249425"/>
                  </a:lnTo>
                  <a:lnTo>
                    <a:pt x="13946" y="302256"/>
                  </a:lnTo>
                  <a:lnTo>
                    <a:pt x="20236" y="323849"/>
                  </a:lnTo>
                  <a:lnTo>
                    <a:pt x="30831" y="341245"/>
                  </a:lnTo>
                  <a:lnTo>
                    <a:pt x="46458" y="353655"/>
                  </a:lnTo>
                  <a:lnTo>
                    <a:pt x="55539" y="358603"/>
                  </a:lnTo>
                  <a:lnTo>
                    <a:pt x="74987" y="360980"/>
                  </a:lnTo>
                  <a:lnTo>
                    <a:pt x="94159" y="356967"/>
                  </a:lnTo>
                  <a:lnTo>
                    <a:pt x="138409" y="328837"/>
                  </a:lnTo>
                  <a:lnTo>
                    <a:pt x="163323" y="297344"/>
                  </a:lnTo>
                  <a:lnTo>
                    <a:pt x="174344" y="258378"/>
                  </a:lnTo>
                  <a:lnTo>
                    <a:pt x="170683" y="237277"/>
                  </a:lnTo>
                  <a:lnTo>
                    <a:pt x="166432" y="228375"/>
                  </a:lnTo>
                  <a:lnTo>
                    <a:pt x="157748" y="222440"/>
                  </a:lnTo>
                  <a:lnTo>
                    <a:pt x="132501" y="215845"/>
                  </a:lnTo>
                  <a:lnTo>
                    <a:pt x="104903" y="219154"/>
                  </a:lnTo>
                  <a:lnTo>
                    <a:pt x="54647" y="24034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01739" y="2876867"/>
              <a:ext cx="252853" cy="306666"/>
            </a:xfrm>
            <a:custGeom>
              <a:avLst/>
              <a:gdLst/>
              <a:ahLst/>
              <a:cxnLst/>
              <a:rect l="0" t="0" r="0" b="0"/>
              <a:pathLst>
                <a:path w="252853" h="306666">
                  <a:moveTo>
                    <a:pt x="10696" y="50055"/>
                  </a:moveTo>
                  <a:lnTo>
                    <a:pt x="40004" y="20747"/>
                  </a:lnTo>
                  <a:lnTo>
                    <a:pt x="71373" y="6146"/>
                  </a:lnTo>
                  <a:lnTo>
                    <a:pt x="115893" y="0"/>
                  </a:lnTo>
                  <a:lnTo>
                    <a:pt x="142847" y="4802"/>
                  </a:lnTo>
                  <a:lnTo>
                    <a:pt x="174634" y="20659"/>
                  </a:lnTo>
                  <a:lnTo>
                    <a:pt x="190013" y="34650"/>
                  </a:lnTo>
                  <a:lnTo>
                    <a:pt x="200747" y="52567"/>
                  </a:lnTo>
                  <a:lnTo>
                    <a:pt x="207778" y="87974"/>
                  </a:lnTo>
                  <a:lnTo>
                    <a:pt x="208984" y="149095"/>
                  </a:lnTo>
                  <a:lnTo>
                    <a:pt x="199170" y="204323"/>
                  </a:lnTo>
                  <a:lnTo>
                    <a:pt x="190388" y="227413"/>
                  </a:lnTo>
                  <a:lnTo>
                    <a:pt x="151862" y="275878"/>
                  </a:lnTo>
                  <a:lnTo>
                    <a:pt x="124663" y="292960"/>
                  </a:lnTo>
                  <a:lnTo>
                    <a:pt x="94377" y="305431"/>
                  </a:lnTo>
                  <a:lnTo>
                    <a:pt x="73624" y="306665"/>
                  </a:lnTo>
                  <a:lnTo>
                    <a:pt x="52702" y="302144"/>
                  </a:lnTo>
                  <a:lnTo>
                    <a:pt x="22363" y="286445"/>
                  </a:lnTo>
                  <a:lnTo>
                    <a:pt x="5743" y="273660"/>
                  </a:lnTo>
                  <a:lnTo>
                    <a:pt x="1544" y="264636"/>
                  </a:lnTo>
                  <a:lnTo>
                    <a:pt x="0" y="242130"/>
                  </a:lnTo>
                  <a:lnTo>
                    <a:pt x="6333" y="222769"/>
                  </a:lnTo>
                  <a:lnTo>
                    <a:pt x="11297" y="214331"/>
                  </a:lnTo>
                  <a:lnTo>
                    <a:pt x="19285" y="208705"/>
                  </a:lnTo>
                  <a:lnTo>
                    <a:pt x="52886" y="200788"/>
                  </a:lnTo>
                  <a:lnTo>
                    <a:pt x="103041" y="201232"/>
                  </a:lnTo>
                  <a:lnTo>
                    <a:pt x="166183" y="215499"/>
                  </a:lnTo>
                  <a:lnTo>
                    <a:pt x="218358" y="226018"/>
                  </a:lnTo>
                  <a:lnTo>
                    <a:pt x="252852" y="229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520015" y="2863751"/>
              <a:ext cx="273978" cy="349949"/>
            </a:xfrm>
            <a:custGeom>
              <a:avLst/>
              <a:gdLst/>
              <a:ahLst/>
              <a:cxnLst/>
              <a:rect l="0" t="0" r="0" b="0"/>
              <a:pathLst>
                <a:path w="273978" h="349949">
                  <a:moveTo>
                    <a:pt x="187259" y="0"/>
                  </a:moveTo>
                  <a:lnTo>
                    <a:pt x="149781" y="8333"/>
                  </a:lnTo>
                  <a:lnTo>
                    <a:pt x="92769" y="10095"/>
                  </a:lnTo>
                  <a:lnTo>
                    <a:pt x="35927" y="12782"/>
                  </a:lnTo>
                  <a:lnTo>
                    <a:pt x="16275" y="21669"/>
                  </a:lnTo>
                  <a:lnTo>
                    <a:pt x="10099" y="29654"/>
                  </a:lnTo>
                  <a:lnTo>
                    <a:pt x="3237" y="51004"/>
                  </a:lnTo>
                  <a:lnTo>
                    <a:pt x="0" y="101668"/>
                  </a:lnTo>
                  <a:lnTo>
                    <a:pt x="3818" y="124734"/>
                  </a:lnTo>
                  <a:lnTo>
                    <a:pt x="7643" y="129949"/>
                  </a:lnTo>
                  <a:lnTo>
                    <a:pt x="12534" y="131087"/>
                  </a:lnTo>
                  <a:lnTo>
                    <a:pt x="18133" y="129505"/>
                  </a:lnTo>
                  <a:lnTo>
                    <a:pt x="63246" y="102900"/>
                  </a:lnTo>
                  <a:lnTo>
                    <a:pt x="125320" y="95829"/>
                  </a:lnTo>
                  <a:lnTo>
                    <a:pt x="151542" y="97573"/>
                  </a:lnTo>
                  <a:lnTo>
                    <a:pt x="196972" y="117756"/>
                  </a:lnTo>
                  <a:lnTo>
                    <a:pt x="239741" y="144273"/>
                  </a:lnTo>
                  <a:lnTo>
                    <a:pt x="254648" y="161218"/>
                  </a:lnTo>
                  <a:lnTo>
                    <a:pt x="273750" y="200691"/>
                  </a:lnTo>
                  <a:lnTo>
                    <a:pt x="273977" y="242998"/>
                  </a:lnTo>
                  <a:lnTo>
                    <a:pt x="261047" y="286989"/>
                  </a:lnTo>
                  <a:lnTo>
                    <a:pt x="245791" y="309265"/>
                  </a:lnTo>
                  <a:lnTo>
                    <a:pt x="226142" y="325794"/>
                  </a:lnTo>
                  <a:lnTo>
                    <a:pt x="167394" y="349948"/>
                  </a:lnTo>
                  <a:lnTo>
                    <a:pt x="115918" y="349149"/>
                  </a:lnTo>
                  <a:lnTo>
                    <a:pt x="70049" y="347778"/>
                  </a:lnTo>
                  <a:lnTo>
                    <a:pt x="5038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2137285" y="4143683"/>
            <a:ext cx="1100836" cy="958959"/>
          </a:xfrm>
          <a:custGeom>
            <a:avLst/>
            <a:gdLst/>
            <a:ahLst/>
            <a:cxnLst/>
            <a:rect l="0" t="0" r="0" b="0"/>
            <a:pathLst>
              <a:path w="1100836" h="958959">
                <a:moveTo>
                  <a:pt x="42114" y="25602"/>
                </a:moveTo>
                <a:lnTo>
                  <a:pt x="34878" y="53158"/>
                </a:lnTo>
                <a:lnTo>
                  <a:pt x="32236" y="109380"/>
                </a:lnTo>
                <a:lnTo>
                  <a:pt x="37303" y="171482"/>
                </a:lnTo>
                <a:lnTo>
                  <a:pt x="40688" y="222723"/>
                </a:lnTo>
                <a:lnTo>
                  <a:pt x="47280" y="274951"/>
                </a:lnTo>
                <a:lnTo>
                  <a:pt x="51054" y="327470"/>
                </a:lnTo>
                <a:lnTo>
                  <a:pt x="60734" y="383148"/>
                </a:lnTo>
                <a:lnTo>
                  <a:pt x="69338" y="432318"/>
                </a:lnTo>
                <a:lnTo>
                  <a:pt x="73577" y="489651"/>
                </a:lnTo>
                <a:lnTo>
                  <a:pt x="80552" y="544204"/>
                </a:lnTo>
                <a:lnTo>
                  <a:pt x="83138" y="596242"/>
                </a:lnTo>
                <a:lnTo>
                  <a:pt x="87132" y="659460"/>
                </a:lnTo>
                <a:lnTo>
                  <a:pt x="93250" y="722337"/>
                </a:lnTo>
                <a:lnTo>
                  <a:pt x="94310" y="771204"/>
                </a:lnTo>
                <a:lnTo>
                  <a:pt x="93498" y="830544"/>
                </a:lnTo>
                <a:lnTo>
                  <a:pt x="88664" y="866177"/>
                </a:lnTo>
                <a:lnTo>
                  <a:pt x="93723" y="925889"/>
                </a:lnTo>
                <a:lnTo>
                  <a:pt x="97577" y="935799"/>
                </a:lnTo>
                <a:lnTo>
                  <a:pt x="111217" y="949930"/>
                </a:lnTo>
                <a:lnTo>
                  <a:pt x="132098" y="956990"/>
                </a:lnTo>
                <a:lnTo>
                  <a:pt x="155806" y="958958"/>
                </a:lnTo>
                <a:lnTo>
                  <a:pt x="205861" y="953808"/>
                </a:lnTo>
                <a:lnTo>
                  <a:pt x="260202" y="946856"/>
                </a:lnTo>
                <a:lnTo>
                  <a:pt x="313137" y="942623"/>
                </a:lnTo>
                <a:lnTo>
                  <a:pt x="368653" y="938667"/>
                </a:lnTo>
                <a:lnTo>
                  <a:pt x="430269" y="932557"/>
                </a:lnTo>
                <a:lnTo>
                  <a:pt x="491530" y="924114"/>
                </a:lnTo>
                <a:lnTo>
                  <a:pt x="540392" y="921588"/>
                </a:lnTo>
                <a:lnTo>
                  <a:pt x="599417" y="917615"/>
                </a:lnTo>
                <a:lnTo>
                  <a:pt x="656136" y="911501"/>
                </a:lnTo>
                <a:lnTo>
                  <a:pt x="712400" y="910293"/>
                </a:lnTo>
                <a:lnTo>
                  <a:pt x="765455" y="906935"/>
                </a:lnTo>
                <a:lnTo>
                  <a:pt x="821255" y="900942"/>
                </a:lnTo>
                <a:lnTo>
                  <a:pt x="871405" y="899904"/>
                </a:lnTo>
                <a:lnTo>
                  <a:pt x="932347" y="899553"/>
                </a:lnTo>
                <a:lnTo>
                  <a:pt x="986326" y="902603"/>
                </a:lnTo>
                <a:lnTo>
                  <a:pt x="1049115" y="910192"/>
                </a:lnTo>
                <a:lnTo>
                  <a:pt x="1072247" y="915152"/>
                </a:lnTo>
                <a:lnTo>
                  <a:pt x="1080989" y="913433"/>
                </a:lnTo>
                <a:lnTo>
                  <a:pt x="1087987" y="908778"/>
                </a:lnTo>
                <a:lnTo>
                  <a:pt x="1093822" y="902165"/>
                </a:lnTo>
                <a:lnTo>
                  <a:pt x="1100305" y="879219"/>
                </a:lnTo>
                <a:lnTo>
                  <a:pt x="1100835" y="839655"/>
                </a:lnTo>
                <a:lnTo>
                  <a:pt x="1090534" y="789256"/>
                </a:lnTo>
                <a:lnTo>
                  <a:pt x="1069998" y="733071"/>
                </a:lnTo>
                <a:lnTo>
                  <a:pt x="1057281" y="683918"/>
                </a:lnTo>
                <a:lnTo>
                  <a:pt x="1046104" y="632309"/>
                </a:lnTo>
                <a:lnTo>
                  <a:pt x="1035383" y="582313"/>
                </a:lnTo>
                <a:lnTo>
                  <a:pt x="1021280" y="526554"/>
                </a:lnTo>
                <a:lnTo>
                  <a:pt x="1013860" y="477019"/>
                </a:lnTo>
                <a:lnTo>
                  <a:pt x="1005763" y="419057"/>
                </a:lnTo>
                <a:lnTo>
                  <a:pt x="994069" y="355832"/>
                </a:lnTo>
                <a:lnTo>
                  <a:pt x="989809" y="298533"/>
                </a:lnTo>
                <a:lnTo>
                  <a:pt x="982828" y="243991"/>
                </a:lnTo>
                <a:lnTo>
                  <a:pt x="979070" y="193125"/>
                </a:lnTo>
                <a:lnTo>
                  <a:pt x="971032" y="140191"/>
                </a:lnTo>
                <a:lnTo>
                  <a:pt x="963508" y="85022"/>
                </a:lnTo>
                <a:lnTo>
                  <a:pt x="950757" y="30233"/>
                </a:lnTo>
                <a:lnTo>
                  <a:pt x="943914" y="6603"/>
                </a:lnTo>
                <a:lnTo>
                  <a:pt x="938112" y="1238"/>
                </a:lnTo>
                <a:lnTo>
                  <a:pt x="930734" y="0"/>
                </a:lnTo>
                <a:lnTo>
                  <a:pt x="875158" y="12352"/>
                </a:lnTo>
                <a:lnTo>
                  <a:pt x="817665" y="22637"/>
                </a:lnTo>
                <a:lnTo>
                  <a:pt x="755919" y="30605"/>
                </a:lnTo>
                <a:lnTo>
                  <a:pt x="698662" y="33869"/>
                </a:lnTo>
                <a:lnTo>
                  <a:pt x="639172" y="27581"/>
                </a:lnTo>
                <a:lnTo>
                  <a:pt x="577031" y="31582"/>
                </a:lnTo>
                <a:lnTo>
                  <a:pt x="528291" y="29193"/>
                </a:lnTo>
                <a:lnTo>
                  <a:pt x="476805" y="26665"/>
                </a:lnTo>
                <a:lnTo>
                  <a:pt x="424505" y="25917"/>
                </a:lnTo>
                <a:lnTo>
                  <a:pt x="362836" y="25664"/>
                </a:lnTo>
                <a:lnTo>
                  <a:pt x="302475" y="25614"/>
                </a:lnTo>
                <a:lnTo>
                  <a:pt x="240162" y="25604"/>
                </a:lnTo>
                <a:lnTo>
                  <a:pt x="181623" y="32838"/>
                </a:lnTo>
                <a:lnTo>
                  <a:pt x="133233" y="33985"/>
                </a:lnTo>
                <a:lnTo>
                  <a:pt x="77487" y="24485"/>
                </a:lnTo>
                <a:lnTo>
                  <a:pt x="17829" y="15142"/>
                </a:lnTo>
                <a:lnTo>
                  <a:pt x="11886" y="12780"/>
                </a:lnTo>
                <a:lnTo>
                  <a:pt x="0" y="45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4558839" y="4154848"/>
            <a:ext cx="1168568" cy="1017374"/>
            <a:chOff x="4558839" y="4154848"/>
            <a:chExt cx="1168568" cy="1017374"/>
          </a:xfrm>
        </p:grpSpPr>
        <p:sp>
          <p:nvSpPr>
            <p:cNvPr id="89" name="Freeform 88"/>
            <p:cNvSpPr/>
            <p:nvPr/>
          </p:nvSpPr>
          <p:spPr>
            <a:xfrm>
              <a:off x="4558839" y="4154848"/>
              <a:ext cx="872903" cy="740595"/>
            </a:xfrm>
            <a:custGeom>
              <a:avLst/>
              <a:gdLst/>
              <a:ahLst/>
              <a:cxnLst/>
              <a:rect l="0" t="0" r="0" b="0"/>
              <a:pathLst>
                <a:path w="872903" h="740595">
                  <a:moveTo>
                    <a:pt x="10528" y="24965"/>
                  </a:moveTo>
                  <a:lnTo>
                    <a:pt x="4939" y="83582"/>
                  </a:lnTo>
                  <a:lnTo>
                    <a:pt x="1464" y="135140"/>
                  </a:lnTo>
                  <a:lnTo>
                    <a:pt x="289" y="198633"/>
                  </a:lnTo>
                  <a:lnTo>
                    <a:pt x="86" y="245528"/>
                  </a:lnTo>
                  <a:lnTo>
                    <a:pt x="26" y="306216"/>
                  </a:lnTo>
                  <a:lnTo>
                    <a:pt x="8" y="358903"/>
                  </a:lnTo>
                  <a:lnTo>
                    <a:pt x="4" y="401889"/>
                  </a:lnTo>
                  <a:lnTo>
                    <a:pt x="2" y="445171"/>
                  </a:lnTo>
                  <a:lnTo>
                    <a:pt x="0" y="502760"/>
                  </a:lnTo>
                  <a:lnTo>
                    <a:pt x="0" y="555699"/>
                  </a:lnTo>
                  <a:lnTo>
                    <a:pt x="0" y="609599"/>
                  </a:lnTo>
                  <a:lnTo>
                    <a:pt x="0" y="669733"/>
                  </a:lnTo>
                  <a:lnTo>
                    <a:pt x="5589" y="706947"/>
                  </a:lnTo>
                  <a:lnTo>
                    <a:pt x="10745" y="715926"/>
                  </a:lnTo>
                  <a:lnTo>
                    <a:pt x="25833" y="729022"/>
                  </a:lnTo>
                  <a:lnTo>
                    <a:pt x="47356" y="735623"/>
                  </a:lnTo>
                  <a:lnTo>
                    <a:pt x="99301" y="739860"/>
                  </a:lnTo>
                  <a:lnTo>
                    <a:pt x="151865" y="740594"/>
                  </a:lnTo>
                  <a:lnTo>
                    <a:pt x="200715" y="735222"/>
                  </a:lnTo>
                  <a:lnTo>
                    <a:pt x="250414" y="731811"/>
                  </a:lnTo>
                  <a:lnTo>
                    <a:pt x="302184" y="725211"/>
                  </a:lnTo>
                  <a:lnTo>
                    <a:pt x="354568" y="715846"/>
                  </a:lnTo>
                  <a:lnTo>
                    <a:pt x="407135" y="711252"/>
                  </a:lnTo>
                  <a:lnTo>
                    <a:pt x="463997" y="702464"/>
                  </a:lnTo>
                  <a:lnTo>
                    <a:pt x="518067" y="699878"/>
                  </a:lnTo>
                  <a:lnTo>
                    <a:pt x="571652" y="699112"/>
                  </a:lnTo>
                  <a:lnTo>
                    <a:pt x="624573" y="698885"/>
                  </a:lnTo>
                  <a:lnTo>
                    <a:pt x="676129" y="698817"/>
                  </a:lnTo>
                  <a:lnTo>
                    <a:pt x="736064" y="695675"/>
                  </a:lnTo>
                  <a:lnTo>
                    <a:pt x="792963" y="684136"/>
                  </a:lnTo>
                  <a:lnTo>
                    <a:pt x="814902" y="671219"/>
                  </a:lnTo>
                  <a:lnTo>
                    <a:pt x="831282" y="653780"/>
                  </a:lnTo>
                  <a:lnTo>
                    <a:pt x="847080" y="623062"/>
                  </a:lnTo>
                  <a:lnTo>
                    <a:pt x="862899" y="568234"/>
                  </a:lnTo>
                  <a:lnTo>
                    <a:pt x="870616" y="518556"/>
                  </a:lnTo>
                  <a:lnTo>
                    <a:pt x="872902" y="466792"/>
                  </a:lnTo>
                  <a:lnTo>
                    <a:pt x="868086" y="408077"/>
                  </a:lnTo>
                  <a:lnTo>
                    <a:pt x="864744" y="356849"/>
                  </a:lnTo>
                  <a:lnTo>
                    <a:pt x="863754" y="302805"/>
                  </a:lnTo>
                  <a:lnTo>
                    <a:pt x="863461" y="244159"/>
                  </a:lnTo>
                  <a:lnTo>
                    <a:pt x="863374" y="187917"/>
                  </a:lnTo>
                  <a:lnTo>
                    <a:pt x="863344" y="124917"/>
                  </a:lnTo>
                  <a:lnTo>
                    <a:pt x="860219" y="70532"/>
                  </a:lnTo>
                  <a:lnTo>
                    <a:pt x="853762" y="48727"/>
                  </a:lnTo>
                  <a:lnTo>
                    <a:pt x="843094" y="31236"/>
                  </a:lnTo>
                  <a:lnTo>
                    <a:pt x="827434" y="18784"/>
                  </a:lnTo>
                  <a:lnTo>
                    <a:pt x="783195" y="1257"/>
                  </a:lnTo>
                  <a:lnTo>
                    <a:pt x="759868" y="0"/>
                  </a:lnTo>
                  <a:lnTo>
                    <a:pt x="697243" y="3393"/>
                  </a:lnTo>
                  <a:lnTo>
                    <a:pt x="638892" y="6926"/>
                  </a:lnTo>
                  <a:lnTo>
                    <a:pt x="588604" y="12211"/>
                  </a:lnTo>
                  <a:lnTo>
                    <a:pt x="533540" y="13777"/>
                  </a:lnTo>
                  <a:lnTo>
                    <a:pt x="482130" y="17360"/>
                  </a:lnTo>
                  <a:lnTo>
                    <a:pt x="422139" y="29052"/>
                  </a:lnTo>
                  <a:lnTo>
                    <a:pt x="365674" y="33585"/>
                  </a:lnTo>
                  <a:lnTo>
                    <a:pt x="305419" y="42353"/>
                  </a:lnTo>
                  <a:lnTo>
                    <a:pt x="249592" y="44935"/>
                  </a:lnTo>
                  <a:lnTo>
                    <a:pt x="188597" y="45700"/>
                  </a:lnTo>
                  <a:lnTo>
                    <a:pt x="128410" y="44757"/>
                  </a:lnTo>
                  <a:lnTo>
                    <a:pt x="77444" y="37670"/>
                  </a:lnTo>
                  <a:lnTo>
                    <a:pt x="63171" y="354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22054" y="4530425"/>
              <a:ext cx="905353" cy="641797"/>
            </a:xfrm>
            <a:custGeom>
              <a:avLst/>
              <a:gdLst/>
              <a:ahLst/>
              <a:cxnLst/>
              <a:rect l="0" t="0" r="0" b="0"/>
              <a:pathLst>
                <a:path w="905353" h="641797">
                  <a:moveTo>
                    <a:pt x="10526" y="17886"/>
                  </a:moveTo>
                  <a:lnTo>
                    <a:pt x="10526" y="76502"/>
                  </a:lnTo>
                  <a:lnTo>
                    <a:pt x="9356" y="133016"/>
                  </a:lnTo>
                  <a:lnTo>
                    <a:pt x="3291" y="189259"/>
                  </a:lnTo>
                  <a:lnTo>
                    <a:pt x="974" y="251547"/>
                  </a:lnTo>
                  <a:lnTo>
                    <a:pt x="431" y="297600"/>
                  </a:lnTo>
                  <a:lnTo>
                    <a:pt x="190" y="342245"/>
                  </a:lnTo>
                  <a:lnTo>
                    <a:pt x="83" y="385483"/>
                  </a:lnTo>
                  <a:lnTo>
                    <a:pt x="23" y="448118"/>
                  </a:lnTo>
                  <a:lnTo>
                    <a:pt x="5" y="504241"/>
                  </a:lnTo>
                  <a:lnTo>
                    <a:pt x="0" y="556744"/>
                  </a:lnTo>
                  <a:lnTo>
                    <a:pt x="2338" y="600117"/>
                  </a:lnTo>
                  <a:lnTo>
                    <a:pt x="11176" y="620196"/>
                  </a:lnTo>
                  <a:lnTo>
                    <a:pt x="26023" y="633800"/>
                  </a:lnTo>
                  <a:lnTo>
                    <a:pt x="34895" y="639065"/>
                  </a:lnTo>
                  <a:lnTo>
                    <a:pt x="60351" y="641796"/>
                  </a:lnTo>
                  <a:lnTo>
                    <a:pt x="107567" y="636756"/>
                  </a:lnTo>
                  <a:lnTo>
                    <a:pt x="170335" y="624572"/>
                  </a:lnTo>
                  <a:lnTo>
                    <a:pt x="226623" y="618136"/>
                  </a:lnTo>
                  <a:lnTo>
                    <a:pt x="278990" y="609932"/>
                  </a:lnTo>
                  <a:lnTo>
                    <a:pt x="327937" y="605088"/>
                  </a:lnTo>
                  <a:lnTo>
                    <a:pt x="379484" y="599363"/>
                  </a:lnTo>
                  <a:lnTo>
                    <a:pt x="434922" y="597667"/>
                  </a:lnTo>
                  <a:lnTo>
                    <a:pt x="492682" y="597164"/>
                  </a:lnTo>
                  <a:lnTo>
                    <a:pt x="553423" y="591406"/>
                  </a:lnTo>
                  <a:lnTo>
                    <a:pt x="616027" y="587409"/>
                  </a:lnTo>
                  <a:lnTo>
                    <a:pt x="667355" y="586716"/>
                  </a:lnTo>
                  <a:lnTo>
                    <a:pt x="718439" y="586511"/>
                  </a:lnTo>
                  <a:lnTo>
                    <a:pt x="781334" y="583322"/>
                  </a:lnTo>
                  <a:lnTo>
                    <a:pt x="826170" y="571857"/>
                  </a:lnTo>
                  <a:lnTo>
                    <a:pt x="838558" y="566184"/>
                  </a:lnTo>
                  <a:lnTo>
                    <a:pt x="858562" y="547403"/>
                  </a:lnTo>
                  <a:lnTo>
                    <a:pt x="872911" y="523458"/>
                  </a:lnTo>
                  <a:lnTo>
                    <a:pt x="888469" y="461727"/>
                  </a:lnTo>
                  <a:lnTo>
                    <a:pt x="894816" y="403822"/>
                  </a:lnTo>
                  <a:lnTo>
                    <a:pt x="903001" y="353043"/>
                  </a:lnTo>
                  <a:lnTo>
                    <a:pt x="904723" y="302805"/>
                  </a:lnTo>
                  <a:lnTo>
                    <a:pt x="905126" y="260330"/>
                  </a:lnTo>
                  <a:lnTo>
                    <a:pt x="905352" y="196956"/>
                  </a:lnTo>
                  <a:lnTo>
                    <a:pt x="904250" y="134894"/>
                  </a:lnTo>
                  <a:lnTo>
                    <a:pt x="897034" y="81281"/>
                  </a:lnTo>
                  <a:lnTo>
                    <a:pt x="886318" y="43298"/>
                  </a:lnTo>
                  <a:lnTo>
                    <a:pt x="875109" y="24891"/>
                  </a:lnTo>
                  <a:lnTo>
                    <a:pt x="859209" y="12030"/>
                  </a:lnTo>
                  <a:lnTo>
                    <a:pt x="839274" y="3585"/>
                  </a:lnTo>
                  <a:lnTo>
                    <a:pt x="801743" y="0"/>
                  </a:lnTo>
                  <a:lnTo>
                    <a:pt x="744020" y="5557"/>
                  </a:lnTo>
                  <a:lnTo>
                    <a:pt x="693841" y="9943"/>
                  </a:lnTo>
                  <a:lnTo>
                    <a:pt x="641929" y="18652"/>
                  </a:lnTo>
                  <a:lnTo>
                    <a:pt x="586383" y="25522"/>
                  </a:lnTo>
                  <a:lnTo>
                    <a:pt x="525471" y="30677"/>
                  </a:lnTo>
                  <a:lnTo>
                    <a:pt x="482716" y="35269"/>
                  </a:lnTo>
                  <a:lnTo>
                    <a:pt x="436418" y="37310"/>
                  </a:lnTo>
                  <a:lnTo>
                    <a:pt x="386671" y="44048"/>
                  </a:lnTo>
                  <a:lnTo>
                    <a:pt x="327347" y="42275"/>
                  </a:lnTo>
                  <a:lnTo>
                    <a:pt x="284696" y="40423"/>
                  </a:lnTo>
                  <a:lnTo>
                    <a:pt x="227462" y="36262"/>
                  </a:lnTo>
                  <a:lnTo>
                    <a:pt x="166201" y="24375"/>
                  </a:lnTo>
                  <a:lnTo>
                    <a:pt x="136868" y="17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53596" y="4316684"/>
              <a:ext cx="178985" cy="178985"/>
            </a:xfrm>
            <a:custGeom>
              <a:avLst/>
              <a:gdLst/>
              <a:ahLst/>
              <a:cxnLst/>
              <a:rect l="0" t="0" r="0" b="0"/>
              <a:pathLst>
                <a:path w="178985" h="178985">
                  <a:moveTo>
                    <a:pt x="178984" y="178984"/>
                  </a:moveTo>
                  <a:lnTo>
                    <a:pt x="140610" y="149676"/>
                  </a:lnTo>
                  <a:lnTo>
                    <a:pt x="93862" y="95865"/>
                  </a:lnTo>
                  <a:lnTo>
                    <a:pt x="39839" y="400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95875" y="4285098"/>
              <a:ext cx="178986" cy="200043"/>
            </a:xfrm>
            <a:custGeom>
              <a:avLst/>
              <a:gdLst/>
              <a:ahLst/>
              <a:cxnLst/>
              <a:rect l="0" t="0" r="0" b="0"/>
              <a:pathLst>
                <a:path w="178986" h="200043">
                  <a:moveTo>
                    <a:pt x="178985" y="200042"/>
                  </a:moveTo>
                  <a:lnTo>
                    <a:pt x="169409" y="175995"/>
                  </a:lnTo>
                  <a:lnTo>
                    <a:pt x="119087" y="119343"/>
                  </a:lnTo>
                  <a:lnTo>
                    <a:pt x="61771" y="617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95875" y="4885223"/>
              <a:ext cx="105286" cy="147399"/>
            </a:xfrm>
            <a:custGeom>
              <a:avLst/>
              <a:gdLst/>
              <a:ahLst/>
              <a:cxnLst/>
              <a:rect l="0" t="0" r="0" b="0"/>
              <a:pathLst>
                <a:path w="105286" h="147399">
                  <a:moveTo>
                    <a:pt x="105285" y="147398"/>
                  </a:moveTo>
                  <a:lnTo>
                    <a:pt x="94107" y="136220"/>
                  </a:lnTo>
                  <a:lnTo>
                    <a:pt x="64852" y="79770"/>
                  </a:lnTo>
                  <a:lnTo>
                    <a:pt x="24406" y="20665"/>
                  </a:lnTo>
                  <a:lnTo>
                    <a:pt x="13577" y="91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53596" y="4969450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126342"/>
                  </a:moveTo>
                  <a:lnTo>
                    <a:pt x="87372" y="66749"/>
                  </a:lnTo>
                  <a:lnTo>
                    <a:pt x="31347" y="187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729807" y="115813"/>
            <a:ext cx="4544971" cy="968623"/>
            <a:chOff x="729807" y="115813"/>
            <a:chExt cx="4544971" cy="968623"/>
          </a:xfrm>
        </p:grpSpPr>
        <p:sp>
          <p:nvSpPr>
            <p:cNvPr id="2" name="Freeform 1"/>
            <p:cNvSpPr/>
            <p:nvPr/>
          </p:nvSpPr>
          <p:spPr>
            <a:xfrm>
              <a:off x="729807" y="178984"/>
              <a:ext cx="280929" cy="905452"/>
            </a:xfrm>
            <a:custGeom>
              <a:avLst/>
              <a:gdLst/>
              <a:ahLst/>
              <a:cxnLst/>
              <a:rect l="0" t="0" r="0" b="0"/>
              <a:pathLst>
                <a:path w="280929" h="905452">
                  <a:moveTo>
                    <a:pt x="280928" y="0"/>
                  </a:moveTo>
                  <a:lnTo>
                    <a:pt x="228223" y="37086"/>
                  </a:lnTo>
                  <a:lnTo>
                    <a:pt x="167512" y="94154"/>
                  </a:lnTo>
                  <a:lnTo>
                    <a:pt x="107887" y="153225"/>
                  </a:lnTo>
                  <a:lnTo>
                    <a:pt x="72572" y="205005"/>
                  </a:lnTo>
                  <a:lnTo>
                    <a:pt x="48309" y="260033"/>
                  </a:lnTo>
                  <a:lnTo>
                    <a:pt x="25015" y="321509"/>
                  </a:lnTo>
                  <a:lnTo>
                    <a:pt x="7936" y="383739"/>
                  </a:lnTo>
                  <a:lnTo>
                    <a:pt x="0" y="428775"/>
                  </a:lnTo>
                  <a:lnTo>
                    <a:pt x="768" y="483454"/>
                  </a:lnTo>
                  <a:lnTo>
                    <a:pt x="5285" y="539819"/>
                  </a:lnTo>
                  <a:lnTo>
                    <a:pt x="12863" y="594734"/>
                  </a:lnTo>
                  <a:lnTo>
                    <a:pt x="30795" y="649622"/>
                  </a:lnTo>
                  <a:lnTo>
                    <a:pt x="55178" y="702665"/>
                  </a:lnTo>
                  <a:lnTo>
                    <a:pt x="92576" y="758203"/>
                  </a:lnTo>
                  <a:lnTo>
                    <a:pt x="143041" y="818686"/>
                  </a:lnTo>
                  <a:lnTo>
                    <a:pt x="197689" y="866316"/>
                  </a:lnTo>
                  <a:lnTo>
                    <a:pt x="261099" y="901376"/>
                  </a:lnTo>
                  <a:lnTo>
                    <a:pt x="270400" y="905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37036" y="63170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20"/>
                  </a:lnTo>
                  <a:lnTo>
                    <a:pt x="93510" y="16789"/>
                  </a:lnTo>
                  <a:lnTo>
                    <a:pt x="4117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38593" y="401976"/>
              <a:ext cx="417164" cy="480670"/>
            </a:xfrm>
            <a:custGeom>
              <a:avLst/>
              <a:gdLst/>
              <a:ahLst/>
              <a:cxnLst/>
              <a:rect l="0" t="0" r="0" b="0"/>
              <a:pathLst>
                <a:path w="417164" h="480670">
                  <a:moveTo>
                    <a:pt x="309096" y="8635"/>
                  </a:moveTo>
                  <a:lnTo>
                    <a:pt x="266404" y="11754"/>
                  </a:lnTo>
                  <a:lnTo>
                    <a:pt x="205858" y="18188"/>
                  </a:lnTo>
                  <a:lnTo>
                    <a:pt x="150879" y="18971"/>
                  </a:lnTo>
                  <a:lnTo>
                    <a:pt x="100548" y="13536"/>
                  </a:lnTo>
                  <a:lnTo>
                    <a:pt x="48406" y="2367"/>
                  </a:lnTo>
                  <a:lnTo>
                    <a:pt x="20878" y="0"/>
                  </a:lnTo>
                  <a:lnTo>
                    <a:pt x="11666" y="4048"/>
                  </a:lnTo>
                  <a:lnTo>
                    <a:pt x="5524" y="11426"/>
                  </a:lnTo>
                  <a:lnTo>
                    <a:pt x="1430" y="21024"/>
                  </a:lnTo>
                  <a:lnTo>
                    <a:pt x="0" y="41047"/>
                  </a:lnTo>
                  <a:lnTo>
                    <a:pt x="10508" y="94142"/>
                  </a:lnTo>
                  <a:lnTo>
                    <a:pt x="19388" y="154585"/>
                  </a:lnTo>
                  <a:lnTo>
                    <a:pt x="29818" y="205097"/>
                  </a:lnTo>
                  <a:lnTo>
                    <a:pt x="27825" y="228143"/>
                  </a:lnTo>
                  <a:lnTo>
                    <a:pt x="30335" y="234522"/>
                  </a:lnTo>
                  <a:lnTo>
                    <a:pt x="35517" y="237605"/>
                  </a:lnTo>
                  <a:lnTo>
                    <a:pt x="42482" y="238491"/>
                  </a:lnTo>
                  <a:lnTo>
                    <a:pt x="56460" y="233236"/>
                  </a:lnTo>
                  <a:lnTo>
                    <a:pt x="113102" y="205864"/>
                  </a:lnTo>
                  <a:lnTo>
                    <a:pt x="172542" y="182786"/>
                  </a:lnTo>
                  <a:lnTo>
                    <a:pt x="225623" y="178216"/>
                  </a:lnTo>
                  <a:lnTo>
                    <a:pt x="253279" y="179931"/>
                  </a:lnTo>
                  <a:lnTo>
                    <a:pt x="306042" y="200095"/>
                  </a:lnTo>
                  <a:lnTo>
                    <a:pt x="326456" y="214221"/>
                  </a:lnTo>
                  <a:lnTo>
                    <a:pt x="380897" y="274367"/>
                  </a:lnTo>
                  <a:lnTo>
                    <a:pt x="400170" y="304179"/>
                  </a:lnTo>
                  <a:lnTo>
                    <a:pt x="417163" y="351284"/>
                  </a:lnTo>
                  <a:lnTo>
                    <a:pt x="417025" y="391830"/>
                  </a:lnTo>
                  <a:lnTo>
                    <a:pt x="403986" y="427891"/>
                  </a:lnTo>
                  <a:lnTo>
                    <a:pt x="385304" y="455213"/>
                  </a:lnTo>
                  <a:lnTo>
                    <a:pt x="359362" y="472537"/>
                  </a:lnTo>
                  <a:lnTo>
                    <a:pt x="323859" y="479490"/>
                  </a:lnTo>
                  <a:lnTo>
                    <a:pt x="263876" y="480669"/>
                  </a:lnTo>
                  <a:lnTo>
                    <a:pt x="204788" y="467687"/>
                  </a:lnTo>
                  <a:lnTo>
                    <a:pt x="151168" y="461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00331" y="178984"/>
              <a:ext cx="281610" cy="831752"/>
            </a:xfrm>
            <a:custGeom>
              <a:avLst/>
              <a:gdLst/>
              <a:ahLst/>
              <a:cxnLst/>
              <a:rect l="0" t="0" r="0" b="0"/>
              <a:pathLst>
                <a:path w="281610" h="831752">
                  <a:moveTo>
                    <a:pt x="0" y="0"/>
                  </a:moveTo>
                  <a:lnTo>
                    <a:pt x="58779" y="45781"/>
                  </a:lnTo>
                  <a:lnTo>
                    <a:pt x="121959" y="101374"/>
                  </a:lnTo>
                  <a:lnTo>
                    <a:pt x="178951" y="157912"/>
                  </a:lnTo>
                  <a:lnTo>
                    <a:pt x="220141" y="208661"/>
                  </a:lnTo>
                  <a:lnTo>
                    <a:pt x="255710" y="269847"/>
                  </a:lnTo>
                  <a:lnTo>
                    <a:pt x="269049" y="319771"/>
                  </a:lnTo>
                  <a:lnTo>
                    <a:pt x="279240" y="372127"/>
                  </a:lnTo>
                  <a:lnTo>
                    <a:pt x="281609" y="424685"/>
                  </a:lnTo>
                  <a:lnTo>
                    <a:pt x="275423" y="477302"/>
                  </a:lnTo>
                  <a:lnTo>
                    <a:pt x="266181" y="527598"/>
                  </a:lnTo>
                  <a:lnTo>
                    <a:pt x="254863" y="564597"/>
                  </a:lnTo>
                  <a:lnTo>
                    <a:pt x="224400" y="624253"/>
                  </a:lnTo>
                  <a:lnTo>
                    <a:pt x="202427" y="683226"/>
                  </a:lnTo>
                  <a:lnTo>
                    <a:pt x="187100" y="719894"/>
                  </a:lnTo>
                  <a:lnTo>
                    <a:pt x="147187" y="779456"/>
                  </a:lnTo>
                  <a:lnTo>
                    <a:pt x="132097" y="797981"/>
                  </a:lnTo>
                  <a:lnTo>
                    <a:pt x="73700" y="831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32280" y="126341"/>
              <a:ext cx="199762" cy="800167"/>
            </a:xfrm>
            <a:custGeom>
              <a:avLst/>
              <a:gdLst/>
              <a:ahLst/>
              <a:cxnLst/>
              <a:rect l="0" t="0" r="0" b="0"/>
              <a:pathLst>
                <a:path w="199762" h="800167">
                  <a:moveTo>
                    <a:pt x="199761" y="0"/>
                  </a:moveTo>
                  <a:lnTo>
                    <a:pt x="170453" y="29309"/>
                  </a:lnTo>
                  <a:lnTo>
                    <a:pt x="141641" y="83120"/>
                  </a:lnTo>
                  <a:lnTo>
                    <a:pt x="102160" y="145130"/>
                  </a:lnTo>
                  <a:lnTo>
                    <a:pt x="73550" y="203406"/>
                  </a:lnTo>
                  <a:lnTo>
                    <a:pt x="52401" y="253681"/>
                  </a:lnTo>
                  <a:lnTo>
                    <a:pt x="29883" y="311893"/>
                  </a:lnTo>
                  <a:lnTo>
                    <a:pt x="10523" y="374215"/>
                  </a:lnTo>
                  <a:lnTo>
                    <a:pt x="2920" y="422834"/>
                  </a:lnTo>
                  <a:lnTo>
                    <a:pt x="668" y="474285"/>
                  </a:lnTo>
                  <a:lnTo>
                    <a:pt x="0" y="526574"/>
                  </a:lnTo>
                  <a:lnTo>
                    <a:pt x="6042" y="579112"/>
                  </a:lnTo>
                  <a:lnTo>
                    <a:pt x="19530" y="631723"/>
                  </a:lnTo>
                  <a:lnTo>
                    <a:pt x="29581" y="664471"/>
                  </a:lnTo>
                  <a:lnTo>
                    <a:pt x="68989" y="725235"/>
                  </a:lnTo>
                  <a:lnTo>
                    <a:pt x="96283" y="752098"/>
                  </a:lnTo>
                  <a:lnTo>
                    <a:pt x="149451" y="786196"/>
                  </a:lnTo>
                  <a:lnTo>
                    <a:pt x="168175" y="8001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89927" y="54748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62564" y="8334"/>
                  </a:lnTo>
                  <a:lnTo>
                    <a:pt x="111140" y="15684"/>
                  </a:lnTo>
                  <a:lnTo>
                    <a:pt x="49856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57771" y="294797"/>
              <a:ext cx="414453" cy="535669"/>
            </a:xfrm>
            <a:custGeom>
              <a:avLst/>
              <a:gdLst/>
              <a:ahLst/>
              <a:cxnLst/>
              <a:rect l="0" t="0" r="0" b="0"/>
              <a:pathLst>
                <a:path w="414453" h="535669">
                  <a:moveTo>
                    <a:pt x="263866" y="0"/>
                  </a:moveTo>
                  <a:lnTo>
                    <a:pt x="209991" y="27512"/>
                  </a:lnTo>
                  <a:lnTo>
                    <a:pt x="175763" y="37268"/>
                  </a:lnTo>
                  <a:lnTo>
                    <a:pt x="112452" y="38038"/>
                  </a:lnTo>
                  <a:lnTo>
                    <a:pt x="86606" y="35623"/>
                  </a:lnTo>
                  <a:lnTo>
                    <a:pt x="59522" y="38450"/>
                  </a:lnTo>
                  <a:lnTo>
                    <a:pt x="38125" y="46725"/>
                  </a:lnTo>
                  <a:lnTo>
                    <a:pt x="20817" y="59371"/>
                  </a:lnTo>
                  <a:lnTo>
                    <a:pt x="5326" y="76690"/>
                  </a:lnTo>
                  <a:lnTo>
                    <a:pt x="0" y="102325"/>
                  </a:lnTo>
                  <a:lnTo>
                    <a:pt x="460" y="149642"/>
                  </a:lnTo>
                  <a:lnTo>
                    <a:pt x="3716" y="200706"/>
                  </a:lnTo>
                  <a:lnTo>
                    <a:pt x="5850" y="246642"/>
                  </a:lnTo>
                  <a:lnTo>
                    <a:pt x="4118" y="259185"/>
                  </a:lnTo>
                  <a:lnTo>
                    <a:pt x="5303" y="265207"/>
                  </a:lnTo>
                  <a:lnTo>
                    <a:pt x="8432" y="266882"/>
                  </a:lnTo>
                  <a:lnTo>
                    <a:pt x="12858" y="265659"/>
                  </a:lnTo>
                  <a:lnTo>
                    <a:pt x="75479" y="223766"/>
                  </a:lnTo>
                  <a:lnTo>
                    <a:pt x="135549" y="205073"/>
                  </a:lnTo>
                  <a:lnTo>
                    <a:pt x="193589" y="204155"/>
                  </a:lnTo>
                  <a:lnTo>
                    <a:pt x="249854" y="214892"/>
                  </a:lnTo>
                  <a:lnTo>
                    <a:pt x="300829" y="229448"/>
                  </a:lnTo>
                  <a:lnTo>
                    <a:pt x="338974" y="256760"/>
                  </a:lnTo>
                  <a:lnTo>
                    <a:pt x="374368" y="295603"/>
                  </a:lnTo>
                  <a:lnTo>
                    <a:pt x="407908" y="359000"/>
                  </a:lnTo>
                  <a:lnTo>
                    <a:pt x="414452" y="386503"/>
                  </a:lnTo>
                  <a:lnTo>
                    <a:pt x="409121" y="439168"/>
                  </a:lnTo>
                  <a:lnTo>
                    <a:pt x="396982" y="472885"/>
                  </a:lnTo>
                  <a:lnTo>
                    <a:pt x="391214" y="483713"/>
                  </a:lnTo>
                  <a:lnTo>
                    <a:pt x="372328" y="501983"/>
                  </a:lnTo>
                  <a:lnTo>
                    <a:pt x="335387" y="522303"/>
                  </a:lnTo>
                  <a:lnTo>
                    <a:pt x="291686" y="532613"/>
                  </a:lnTo>
                  <a:lnTo>
                    <a:pt x="241693" y="535668"/>
                  </a:lnTo>
                  <a:lnTo>
                    <a:pt x="183577" y="531111"/>
                  </a:lnTo>
                  <a:lnTo>
                    <a:pt x="148052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95336" y="168455"/>
              <a:ext cx="365355" cy="758053"/>
            </a:xfrm>
            <a:custGeom>
              <a:avLst/>
              <a:gdLst/>
              <a:ahLst/>
              <a:cxnLst/>
              <a:rect l="0" t="0" r="0" b="0"/>
              <a:pathLst>
                <a:path w="365355" h="758053">
                  <a:moveTo>
                    <a:pt x="0" y="0"/>
                  </a:moveTo>
                  <a:lnTo>
                    <a:pt x="61111" y="35917"/>
                  </a:lnTo>
                  <a:lnTo>
                    <a:pt x="118926" y="77282"/>
                  </a:lnTo>
                  <a:lnTo>
                    <a:pt x="178088" y="120500"/>
                  </a:lnTo>
                  <a:lnTo>
                    <a:pt x="239703" y="178335"/>
                  </a:lnTo>
                  <a:lnTo>
                    <a:pt x="284055" y="232495"/>
                  </a:lnTo>
                  <a:lnTo>
                    <a:pt x="312303" y="285091"/>
                  </a:lnTo>
                  <a:lnTo>
                    <a:pt x="335983" y="346163"/>
                  </a:lnTo>
                  <a:lnTo>
                    <a:pt x="354337" y="407151"/>
                  </a:lnTo>
                  <a:lnTo>
                    <a:pt x="365354" y="461401"/>
                  </a:lnTo>
                  <a:lnTo>
                    <a:pt x="364447" y="509109"/>
                  </a:lnTo>
                  <a:lnTo>
                    <a:pt x="348070" y="562259"/>
                  </a:lnTo>
                  <a:lnTo>
                    <a:pt x="320690" y="623474"/>
                  </a:lnTo>
                  <a:lnTo>
                    <a:pt x="271046" y="685825"/>
                  </a:lnTo>
                  <a:lnTo>
                    <a:pt x="213453" y="736200"/>
                  </a:lnTo>
                  <a:lnTo>
                    <a:pt x="189513" y="758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67021" y="126341"/>
              <a:ext cx="207425" cy="747525"/>
            </a:xfrm>
            <a:custGeom>
              <a:avLst/>
              <a:gdLst/>
              <a:ahLst/>
              <a:cxnLst/>
              <a:rect l="0" t="0" r="0" b="0"/>
              <a:pathLst>
                <a:path w="207425" h="747525">
                  <a:moveTo>
                    <a:pt x="207424" y="0"/>
                  </a:moveTo>
                  <a:lnTo>
                    <a:pt x="153549" y="38257"/>
                  </a:lnTo>
                  <a:lnTo>
                    <a:pt x="101977" y="99607"/>
                  </a:lnTo>
                  <a:lnTo>
                    <a:pt x="68399" y="163089"/>
                  </a:lnTo>
                  <a:lnTo>
                    <a:pt x="42355" y="225714"/>
                  </a:lnTo>
                  <a:lnTo>
                    <a:pt x="21867" y="283491"/>
                  </a:lnTo>
                  <a:lnTo>
                    <a:pt x="7471" y="335589"/>
                  </a:lnTo>
                  <a:lnTo>
                    <a:pt x="0" y="392282"/>
                  </a:lnTo>
                  <a:lnTo>
                    <a:pt x="906" y="444175"/>
                  </a:lnTo>
                  <a:lnTo>
                    <a:pt x="6103" y="504329"/>
                  </a:lnTo>
                  <a:lnTo>
                    <a:pt x="18182" y="549644"/>
                  </a:lnTo>
                  <a:lnTo>
                    <a:pt x="53114" y="612671"/>
                  </a:lnTo>
                  <a:lnTo>
                    <a:pt x="92325" y="667204"/>
                  </a:lnTo>
                  <a:lnTo>
                    <a:pt x="154845" y="727349"/>
                  </a:lnTo>
                  <a:lnTo>
                    <a:pt x="186367" y="747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84974" y="54748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5835" y="5590"/>
                  </a:lnTo>
                  <a:lnTo>
                    <a:pt x="3392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49326" y="315854"/>
              <a:ext cx="432574" cy="523669"/>
            </a:xfrm>
            <a:custGeom>
              <a:avLst/>
              <a:gdLst/>
              <a:ahLst/>
              <a:cxnLst/>
              <a:rect l="0" t="0" r="0" b="0"/>
              <a:pathLst>
                <a:path w="432574" h="523669">
                  <a:moveTo>
                    <a:pt x="304187" y="0"/>
                  </a:moveTo>
                  <a:lnTo>
                    <a:pt x="276631" y="7236"/>
                  </a:lnTo>
                  <a:lnTo>
                    <a:pt x="223527" y="12998"/>
                  </a:lnTo>
                  <a:lnTo>
                    <a:pt x="167371" y="19465"/>
                  </a:lnTo>
                  <a:lnTo>
                    <a:pt x="117160" y="20586"/>
                  </a:lnTo>
                  <a:lnTo>
                    <a:pt x="63432" y="13729"/>
                  </a:lnTo>
                  <a:lnTo>
                    <a:pt x="36527" y="11951"/>
                  </a:lnTo>
                  <a:lnTo>
                    <a:pt x="26311" y="14986"/>
                  </a:lnTo>
                  <a:lnTo>
                    <a:pt x="18331" y="20520"/>
                  </a:lnTo>
                  <a:lnTo>
                    <a:pt x="11841" y="27718"/>
                  </a:lnTo>
                  <a:lnTo>
                    <a:pt x="4629" y="48194"/>
                  </a:lnTo>
                  <a:lnTo>
                    <a:pt x="0" y="105057"/>
                  </a:lnTo>
                  <a:lnTo>
                    <a:pt x="255" y="163039"/>
                  </a:lnTo>
                  <a:lnTo>
                    <a:pt x="7955" y="225975"/>
                  </a:lnTo>
                  <a:lnTo>
                    <a:pt x="10773" y="231368"/>
                  </a:lnTo>
                  <a:lnTo>
                    <a:pt x="14991" y="231455"/>
                  </a:lnTo>
                  <a:lnTo>
                    <a:pt x="64439" y="197986"/>
                  </a:lnTo>
                  <a:lnTo>
                    <a:pt x="126444" y="179176"/>
                  </a:lnTo>
                  <a:lnTo>
                    <a:pt x="187188" y="170574"/>
                  </a:lnTo>
                  <a:lnTo>
                    <a:pt x="232606" y="174673"/>
                  </a:lnTo>
                  <a:lnTo>
                    <a:pt x="289874" y="194944"/>
                  </a:lnTo>
                  <a:lnTo>
                    <a:pt x="343127" y="224598"/>
                  </a:lnTo>
                  <a:lnTo>
                    <a:pt x="406074" y="284577"/>
                  </a:lnTo>
                  <a:lnTo>
                    <a:pt x="420830" y="306633"/>
                  </a:lnTo>
                  <a:lnTo>
                    <a:pt x="431287" y="332034"/>
                  </a:lnTo>
                  <a:lnTo>
                    <a:pt x="432573" y="378231"/>
                  </a:lnTo>
                  <a:lnTo>
                    <a:pt x="421357" y="429432"/>
                  </a:lnTo>
                  <a:lnTo>
                    <a:pt x="403114" y="461422"/>
                  </a:lnTo>
                  <a:lnTo>
                    <a:pt x="355992" y="501155"/>
                  </a:lnTo>
                  <a:lnTo>
                    <a:pt x="324996" y="517118"/>
                  </a:lnTo>
                  <a:lnTo>
                    <a:pt x="282406" y="523668"/>
                  </a:lnTo>
                  <a:lnTo>
                    <a:pt x="225188" y="510239"/>
                  </a:lnTo>
                  <a:lnTo>
                    <a:pt x="191092" y="497583"/>
                  </a:lnTo>
                  <a:lnTo>
                    <a:pt x="134001" y="467048"/>
                  </a:lnTo>
                  <a:lnTo>
                    <a:pt x="125202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69326" y="115813"/>
              <a:ext cx="323165" cy="915980"/>
            </a:xfrm>
            <a:custGeom>
              <a:avLst/>
              <a:gdLst/>
              <a:ahLst/>
              <a:cxnLst/>
              <a:rect l="0" t="0" r="0" b="0"/>
              <a:pathLst>
                <a:path w="323165" h="915980">
                  <a:moveTo>
                    <a:pt x="0" y="0"/>
                  </a:moveTo>
                  <a:lnTo>
                    <a:pt x="53898" y="44322"/>
                  </a:lnTo>
                  <a:lnTo>
                    <a:pt x="108089" y="81545"/>
                  </a:lnTo>
                  <a:lnTo>
                    <a:pt x="165583" y="134440"/>
                  </a:lnTo>
                  <a:lnTo>
                    <a:pt x="218651" y="190224"/>
                  </a:lnTo>
                  <a:lnTo>
                    <a:pt x="271331" y="252746"/>
                  </a:lnTo>
                  <a:lnTo>
                    <a:pt x="295752" y="294810"/>
                  </a:lnTo>
                  <a:lnTo>
                    <a:pt x="315518" y="356801"/>
                  </a:lnTo>
                  <a:lnTo>
                    <a:pt x="323164" y="413385"/>
                  </a:lnTo>
                  <a:lnTo>
                    <a:pt x="322310" y="465245"/>
                  </a:lnTo>
                  <a:lnTo>
                    <a:pt x="311541" y="519799"/>
                  </a:lnTo>
                  <a:lnTo>
                    <a:pt x="301579" y="578404"/>
                  </a:lnTo>
                  <a:lnTo>
                    <a:pt x="280496" y="639118"/>
                  </a:lnTo>
                  <a:lnTo>
                    <a:pt x="260734" y="691838"/>
                  </a:lnTo>
                  <a:lnTo>
                    <a:pt x="220881" y="754665"/>
                  </a:lnTo>
                  <a:lnTo>
                    <a:pt x="171953" y="816052"/>
                  </a:lnTo>
                  <a:lnTo>
                    <a:pt x="115596" y="877472"/>
                  </a:lnTo>
                  <a:lnTo>
                    <a:pt x="84228" y="9159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32621" y="38955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0"/>
                  </a:lnTo>
                  <a:lnTo>
                    <a:pt x="65984" y="5589"/>
                  </a:lnTo>
                  <a:lnTo>
                    <a:pt x="1192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32621" y="505367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4891" y="0"/>
                  </a:lnTo>
                  <a:lnTo>
                    <a:pt x="132382" y="0"/>
                  </a:lnTo>
                  <a:lnTo>
                    <a:pt x="81728" y="3120"/>
                  </a:lnTo>
                  <a:lnTo>
                    <a:pt x="1838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634880" y="52642"/>
            <a:ext cx="1161781" cy="884395"/>
            <a:chOff x="5634880" y="52642"/>
            <a:chExt cx="1161781" cy="884395"/>
          </a:xfrm>
        </p:grpSpPr>
        <p:sp>
          <p:nvSpPr>
            <p:cNvPr id="17" name="Freeform 16"/>
            <p:cNvSpPr/>
            <p:nvPr/>
          </p:nvSpPr>
          <p:spPr>
            <a:xfrm>
              <a:off x="5634880" y="136870"/>
              <a:ext cx="218965" cy="736996"/>
            </a:xfrm>
            <a:custGeom>
              <a:avLst/>
              <a:gdLst/>
              <a:ahLst/>
              <a:cxnLst/>
              <a:rect l="0" t="0" r="0" b="0"/>
              <a:pathLst>
                <a:path w="218965" h="736996">
                  <a:moveTo>
                    <a:pt x="218964" y="0"/>
                  </a:moveTo>
                  <a:lnTo>
                    <a:pt x="187682" y="9575"/>
                  </a:lnTo>
                  <a:lnTo>
                    <a:pt x="149276" y="39403"/>
                  </a:lnTo>
                  <a:lnTo>
                    <a:pt x="106704" y="95443"/>
                  </a:lnTo>
                  <a:lnTo>
                    <a:pt x="78593" y="146581"/>
                  </a:lnTo>
                  <a:lnTo>
                    <a:pt x="57530" y="194860"/>
                  </a:lnTo>
                  <a:lnTo>
                    <a:pt x="37641" y="245039"/>
                  </a:lnTo>
                  <a:lnTo>
                    <a:pt x="19847" y="301390"/>
                  </a:lnTo>
                  <a:lnTo>
                    <a:pt x="5067" y="357841"/>
                  </a:lnTo>
                  <a:lnTo>
                    <a:pt x="0" y="413693"/>
                  </a:lnTo>
                  <a:lnTo>
                    <a:pt x="4087" y="469106"/>
                  </a:lnTo>
                  <a:lnTo>
                    <a:pt x="7118" y="522570"/>
                  </a:lnTo>
                  <a:lnTo>
                    <a:pt x="19195" y="575455"/>
                  </a:lnTo>
                  <a:lnTo>
                    <a:pt x="37000" y="628917"/>
                  </a:lnTo>
                  <a:lnTo>
                    <a:pt x="62999" y="683985"/>
                  </a:lnTo>
                  <a:lnTo>
                    <a:pt x="92622" y="7369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90673" y="54748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32835" y="352813"/>
              <a:ext cx="350311" cy="463345"/>
            </a:xfrm>
            <a:custGeom>
              <a:avLst/>
              <a:gdLst/>
              <a:ahLst/>
              <a:cxnLst/>
              <a:rect l="0" t="0" r="0" b="0"/>
              <a:pathLst>
                <a:path w="350311" h="463345">
                  <a:moveTo>
                    <a:pt x="210564" y="15684"/>
                  </a:moveTo>
                  <a:lnTo>
                    <a:pt x="151947" y="15684"/>
                  </a:lnTo>
                  <a:lnTo>
                    <a:pt x="97773" y="8448"/>
                  </a:lnTo>
                  <a:lnTo>
                    <a:pt x="45131" y="2686"/>
                  </a:lnTo>
                  <a:lnTo>
                    <a:pt x="33595" y="0"/>
                  </a:lnTo>
                  <a:lnTo>
                    <a:pt x="23564" y="549"/>
                  </a:lnTo>
                  <a:lnTo>
                    <a:pt x="6180" y="7397"/>
                  </a:lnTo>
                  <a:lnTo>
                    <a:pt x="1778" y="16009"/>
                  </a:lnTo>
                  <a:lnTo>
                    <a:pt x="0" y="71857"/>
                  </a:lnTo>
                  <a:lnTo>
                    <a:pt x="5584" y="133625"/>
                  </a:lnTo>
                  <a:lnTo>
                    <a:pt x="9059" y="176711"/>
                  </a:lnTo>
                  <a:lnTo>
                    <a:pt x="13056" y="185037"/>
                  </a:lnTo>
                  <a:lnTo>
                    <a:pt x="19231" y="189417"/>
                  </a:lnTo>
                  <a:lnTo>
                    <a:pt x="26856" y="191168"/>
                  </a:lnTo>
                  <a:lnTo>
                    <a:pt x="65481" y="185571"/>
                  </a:lnTo>
                  <a:lnTo>
                    <a:pt x="120077" y="176320"/>
                  </a:lnTo>
                  <a:lnTo>
                    <a:pt x="181251" y="179736"/>
                  </a:lnTo>
                  <a:lnTo>
                    <a:pt x="229990" y="192845"/>
                  </a:lnTo>
                  <a:lnTo>
                    <a:pt x="270293" y="216752"/>
                  </a:lnTo>
                  <a:lnTo>
                    <a:pt x="322666" y="273983"/>
                  </a:lnTo>
                  <a:lnTo>
                    <a:pt x="342499" y="311591"/>
                  </a:lnTo>
                  <a:lnTo>
                    <a:pt x="350310" y="332032"/>
                  </a:lnTo>
                  <a:lnTo>
                    <a:pt x="350106" y="368860"/>
                  </a:lnTo>
                  <a:lnTo>
                    <a:pt x="337047" y="403818"/>
                  </a:lnTo>
                  <a:lnTo>
                    <a:pt x="318361" y="430814"/>
                  </a:lnTo>
                  <a:lnTo>
                    <a:pt x="292416" y="453630"/>
                  </a:lnTo>
                  <a:lnTo>
                    <a:pt x="266440" y="461841"/>
                  </a:lnTo>
                  <a:lnTo>
                    <a:pt x="218930" y="463344"/>
                  </a:lnTo>
                  <a:lnTo>
                    <a:pt x="156064" y="458960"/>
                  </a:lnTo>
                  <a:lnTo>
                    <a:pt x="136429" y="455241"/>
                  </a:lnTo>
                  <a:lnTo>
                    <a:pt x="115807" y="447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85513" y="189512"/>
              <a:ext cx="312894" cy="747525"/>
            </a:xfrm>
            <a:custGeom>
              <a:avLst/>
              <a:gdLst/>
              <a:ahLst/>
              <a:cxnLst/>
              <a:rect l="0" t="0" r="0" b="0"/>
              <a:pathLst>
                <a:path w="312894" h="747525">
                  <a:moveTo>
                    <a:pt x="0" y="0"/>
                  </a:moveTo>
                  <a:lnTo>
                    <a:pt x="54114" y="42662"/>
                  </a:lnTo>
                  <a:lnTo>
                    <a:pt x="110729" y="87396"/>
                  </a:lnTo>
                  <a:lnTo>
                    <a:pt x="166616" y="136118"/>
                  </a:lnTo>
                  <a:lnTo>
                    <a:pt x="219675" y="190526"/>
                  </a:lnTo>
                  <a:lnTo>
                    <a:pt x="256838" y="247877"/>
                  </a:lnTo>
                  <a:lnTo>
                    <a:pt x="284396" y="307844"/>
                  </a:lnTo>
                  <a:lnTo>
                    <a:pt x="306781" y="370425"/>
                  </a:lnTo>
                  <a:lnTo>
                    <a:pt x="312893" y="427847"/>
                  </a:lnTo>
                  <a:lnTo>
                    <a:pt x="304048" y="481130"/>
                  </a:lnTo>
                  <a:lnTo>
                    <a:pt x="287610" y="543771"/>
                  </a:lnTo>
                  <a:lnTo>
                    <a:pt x="270209" y="599636"/>
                  </a:lnTo>
                  <a:lnTo>
                    <a:pt x="247783" y="640972"/>
                  </a:lnTo>
                  <a:lnTo>
                    <a:pt x="199960" y="702935"/>
                  </a:lnTo>
                  <a:lnTo>
                    <a:pt x="171949" y="732997"/>
                  </a:lnTo>
                  <a:lnTo>
                    <a:pt x="157920" y="741068"/>
                  </a:lnTo>
                  <a:lnTo>
                    <a:pt x="136870" y="747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39380" y="52642"/>
              <a:ext cx="257281" cy="290806"/>
            </a:xfrm>
            <a:custGeom>
              <a:avLst/>
              <a:gdLst/>
              <a:ahLst/>
              <a:cxnLst/>
              <a:rect l="0" t="0" r="0" b="0"/>
              <a:pathLst>
                <a:path w="257281" h="290806">
                  <a:moveTo>
                    <a:pt x="83045" y="0"/>
                  </a:moveTo>
                  <a:lnTo>
                    <a:pt x="66277" y="5589"/>
                  </a:lnTo>
                  <a:lnTo>
                    <a:pt x="51806" y="17692"/>
                  </a:lnTo>
                  <a:lnTo>
                    <a:pt x="2347" y="69993"/>
                  </a:lnTo>
                  <a:lnTo>
                    <a:pt x="0" y="71229"/>
                  </a:lnTo>
                  <a:lnTo>
                    <a:pt x="3632" y="63243"/>
                  </a:lnTo>
                  <a:lnTo>
                    <a:pt x="52806" y="24265"/>
                  </a:lnTo>
                  <a:lnTo>
                    <a:pt x="83443" y="9009"/>
                  </a:lnTo>
                  <a:lnTo>
                    <a:pt x="104279" y="7124"/>
                  </a:lnTo>
                  <a:lnTo>
                    <a:pt x="146251" y="15445"/>
                  </a:lnTo>
                  <a:lnTo>
                    <a:pt x="154428" y="20825"/>
                  </a:lnTo>
                  <a:lnTo>
                    <a:pt x="166633" y="36162"/>
                  </a:lnTo>
                  <a:lnTo>
                    <a:pt x="169719" y="54676"/>
                  </a:lnTo>
                  <a:lnTo>
                    <a:pt x="166020" y="74603"/>
                  </a:lnTo>
                  <a:lnTo>
                    <a:pt x="156577" y="95158"/>
                  </a:lnTo>
                  <a:lnTo>
                    <a:pt x="141462" y="109753"/>
                  </a:lnTo>
                  <a:lnTo>
                    <a:pt x="132518" y="115283"/>
                  </a:lnTo>
                  <a:lnTo>
                    <a:pt x="130065" y="117799"/>
                  </a:lnTo>
                  <a:lnTo>
                    <a:pt x="131939" y="118307"/>
                  </a:lnTo>
                  <a:lnTo>
                    <a:pt x="136698" y="117476"/>
                  </a:lnTo>
                  <a:lnTo>
                    <a:pt x="151344" y="122791"/>
                  </a:lnTo>
                  <a:lnTo>
                    <a:pt x="209837" y="150207"/>
                  </a:lnTo>
                  <a:lnTo>
                    <a:pt x="246001" y="176030"/>
                  </a:lnTo>
                  <a:lnTo>
                    <a:pt x="254906" y="195999"/>
                  </a:lnTo>
                  <a:lnTo>
                    <a:pt x="257280" y="207875"/>
                  </a:lnTo>
                  <a:lnTo>
                    <a:pt x="256523" y="218132"/>
                  </a:lnTo>
                  <a:lnTo>
                    <a:pt x="249444" y="235768"/>
                  </a:lnTo>
                  <a:lnTo>
                    <a:pt x="212407" y="280507"/>
                  </a:lnTo>
                  <a:lnTo>
                    <a:pt x="192402" y="288446"/>
                  </a:lnTo>
                  <a:lnTo>
                    <a:pt x="166743" y="290805"/>
                  </a:lnTo>
                  <a:lnTo>
                    <a:pt x="105730" y="282788"/>
                  </a:lnTo>
                  <a:lnTo>
                    <a:pt x="6198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564095" y="1305533"/>
            <a:ext cx="2750451" cy="831753"/>
            <a:chOff x="1564095" y="1305533"/>
            <a:chExt cx="2750451" cy="831753"/>
          </a:xfrm>
        </p:grpSpPr>
        <p:sp>
          <p:nvSpPr>
            <p:cNvPr id="23" name="Freeform 22"/>
            <p:cNvSpPr/>
            <p:nvPr/>
          </p:nvSpPr>
          <p:spPr>
            <a:xfrm>
              <a:off x="1708487" y="1495046"/>
              <a:ext cx="470913" cy="613912"/>
            </a:xfrm>
            <a:custGeom>
              <a:avLst/>
              <a:gdLst/>
              <a:ahLst/>
              <a:cxnLst/>
              <a:rect l="0" t="0" r="0" b="0"/>
              <a:pathLst>
                <a:path w="470913" h="613912">
                  <a:moveTo>
                    <a:pt x="91886" y="0"/>
                  </a:moveTo>
                  <a:lnTo>
                    <a:pt x="73927" y="55045"/>
                  </a:lnTo>
                  <a:lnTo>
                    <a:pt x="62518" y="90659"/>
                  </a:lnTo>
                  <a:lnTo>
                    <a:pt x="32019" y="146948"/>
                  </a:lnTo>
                  <a:lnTo>
                    <a:pt x="5739" y="191071"/>
                  </a:lnTo>
                  <a:lnTo>
                    <a:pt x="2869" y="192892"/>
                  </a:lnTo>
                  <a:lnTo>
                    <a:pt x="956" y="189426"/>
                  </a:lnTo>
                  <a:lnTo>
                    <a:pt x="0" y="174267"/>
                  </a:lnTo>
                  <a:lnTo>
                    <a:pt x="7208" y="146001"/>
                  </a:lnTo>
                  <a:lnTo>
                    <a:pt x="36599" y="94573"/>
                  </a:lnTo>
                  <a:lnTo>
                    <a:pt x="72386" y="61012"/>
                  </a:lnTo>
                  <a:lnTo>
                    <a:pt x="123676" y="30334"/>
                  </a:lnTo>
                  <a:lnTo>
                    <a:pt x="155117" y="18217"/>
                  </a:lnTo>
                  <a:lnTo>
                    <a:pt x="179260" y="20185"/>
                  </a:lnTo>
                  <a:lnTo>
                    <a:pt x="227298" y="40512"/>
                  </a:lnTo>
                  <a:lnTo>
                    <a:pt x="259910" y="60227"/>
                  </a:lnTo>
                  <a:lnTo>
                    <a:pt x="301474" y="114617"/>
                  </a:lnTo>
                  <a:lnTo>
                    <a:pt x="314888" y="138679"/>
                  </a:lnTo>
                  <a:lnTo>
                    <a:pt x="333031" y="201785"/>
                  </a:lnTo>
                  <a:lnTo>
                    <a:pt x="344270" y="253201"/>
                  </a:lnTo>
                  <a:lnTo>
                    <a:pt x="351890" y="305480"/>
                  </a:lnTo>
                  <a:lnTo>
                    <a:pt x="351028" y="354895"/>
                  </a:lnTo>
                  <a:lnTo>
                    <a:pt x="340244" y="402292"/>
                  </a:lnTo>
                  <a:lnTo>
                    <a:pt x="315639" y="465120"/>
                  </a:lnTo>
                  <a:lnTo>
                    <a:pt x="294315" y="521421"/>
                  </a:lnTo>
                  <a:lnTo>
                    <a:pt x="268458" y="555358"/>
                  </a:lnTo>
                  <a:lnTo>
                    <a:pt x="214723" y="601923"/>
                  </a:lnTo>
                  <a:lnTo>
                    <a:pt x="195613" y="611842"/>
                  </a:lnTo>
                  <a:lnTo>
                    <a:pt x="175421" y="613911"/>
                  </a:lnTo>
                  <a:lnTo>
                    <a:pt x="133863" y="605708"/>
                  </a:lnTo>
                  <a:lnTo>
                    <a:pt x="125720" y="600337"/>
                  </a:lnTo>
                  <a:lnTo>
                    <a:pt x="113552" y="585011"/>
                  </a:lnTo>
                  <a:lnTo>
                    <a:pt x="105714" y="545474"/>
                  </a:lnTo>
                  <a:lnTo>
                    <a:pt x="110120" y="522803"/>
                  </a:lnTo>
                  <a:lnTo>
                    <a:pt x="125754" y="496886"/>
                  </a:lnTo>
                  <a:lnTo>
                    <a:pt x="148324" y="474389"/>
                  </a:lnTo>
                  <a:lnTo>
                    <a:pt x="177238" y="456025"/>
                  </a:lnTo>
                  <a:lnTo>
                    <a:pt x="198840" y="448343"/>
                  </a:lnTo>
                  <a:lnTo>
                    <a:pt x="250836" y="443411"/>
                  </a:lnTo>
                  <a:lnTo>
                    <a:pt x="306167" y="448026"/>
                  </a:lnTo>
                  <a:lnTo>
                    <a:pt x="367848" y="460440"/>
                  </a:lnTo>
                  <a:lnTo>
                    <a:pt x="427704" y="468949"/>
                  </a:lnTo>
                  <a:lnTo>
                    <a:pt x="470912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61457" y="1558217"/>
              <a:ext cx="409938" cy="477044"/>
            </a:xfrm>
            <a:custGeom>
              <a:avLst/>
              <a:gdLst/>
              <a:ahLst/>
              <a:cxnLst/>
              <a:rect l="0" t="0" r="0" b="0"/>
              <a:pathLst>
                <a:path w="409938" h="477044">
                  <a:moveTo>
                    <a:pt x="244325" y="0"/>
                  </a:moveTo>
                  <a:lnTo>
                    <a:pt x="185708" y="14654"/>
                  </a:lnTo>
                  <a:lnTo>
                    <a:pt x="131534" y="19792"/>
                  </a:lnTo>
                  <a:lnTo>
                    <a:pt x="75773" y="20807"/>
                  </a:lnTo>
                  <a:lnTo>
                    <a:pt x="25287" y="26597"/>
                  </a:lnTo>
                  <a:lnTo>
                    <a:pt x="16411" y="31769"/>
                  </a:lnTo>
                  <a:lnTo>
                    <a:pt x="3430" y="46875"/>
                  </a:lnTo>
                  <a:lnTo>
                    <a:pt x="0" y="68407"/>
                  </a:lnTo>
                  <a:lnTo>
                    <a:pt x="1741" y="125947"/>
                  </a:lnTo>
                  <a:lnTo>
                    <a:pt x="13566" y="188075"/>
                  </a:lnTo>
                  <a:lnTo>
                    <a:pt x="16786" y="199083"/>
                  </a:lnTo>
                  <a:lnTo>
                    <a:pt x="22442" y="205252"/>
                  </a:lnTo>
                  <a:lnTo>
                    <a:pt x="29723" y="208194"/>
                  </a:lnTo>
                  <a:lnTo>
                    <a:pt x="38086" y="208986"/>
                  </a:lnTo>
                  <a:lnTo>
                    <a:pt x="53617" y="203627"/>
                  </a:lnTo>
                  <a:lnTo>
                    <a:pt x="92089" y="176900"/>
                  </a:lnTo>
                  <a:lnTo>
                    <a:pt x="154290" y="169568"/>
                  </a:lnTo>
                  <a:lnTo>
                    <a:pt x="208300" y="177081"/>
                  </a:lnTo>
                  <a:lnTo>
                    <a:pt x="270387" y="193234"/>
                  </a:lnTo>
                  <a:lnTo>
                    <a:pt x="315763" y="215508"/>
                  </a:lnTo>
                  <a:lnTo>
                    <a:pt x="361458" y="254952"/>
                  </a:lnTo>
                  <a:lnTo>
                    <a:pt x="386526" y="290531"/>
                  </a:lnTo>
                  <a:lnTo>
                    <a:pt x="403182" y="330708"/>
                  </a:lnTo>
                  <a:lnTo>
                    <a:pt x="409937" y="372249"/>
                  </a:lnTo>
                  <a:lnTo>
                    <a:pt x="406349" y="408604"/>
                  </a:lnTo>
                  <a:lnTo>
                    <a:pt x="394714" y="427657"/>
                  </a:lnTo>
                  <a:lnTo>
                    <a:pt x="358649" y="458952"/>
                  </a:lnTo>
                  <a:lnTo>
                    <a:pt x="322523" y="474978"/>
                  </a:lnTo>
                  <a:lnTo>
                    <a:pt x="298967" y="477043"/>
                  </a:lnTo>
                  <a:lnTo>
                    <a:pt x="244070" y="468837"/>
                  </a:lnTo>
                  <a:lnTo>
                    <a:pt x="188746" y="452537"/>
                  </a:lnTo>
                  <a:lnTo>
                    <a:pt x="17062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79481" y="1326590"/>
              <a:ext cx="323734" cy="800167"/>
            </a:xfrm>
            <a:custGeom>
              <a:avLst/>
              <a:gdLst/>
              <a:ahLst/>
              <a:cxnLst/>
              <a:rect l="0" t="0" r="0" b="0"/>
              <a:pathLst>
                <a:path w="323734" h="800167">
                  <a:moveTo>
                    <a:pt x="0" y="0"/>
                  </a:moveTo>
                  <a:lnTo>
                    <a:pt x="59593" y="49498"/>
                  </a:lnTo>
                  <a:lnTo>
                    <a:pt x="116424" y="96868"/>
                  </a:lnTo>
                  <a:lnTo>
                    <a:pt x="178826" y="157857"/>
                  </a:lnTo>
                  <a:lnTo>
                    <a:pt x="230352" y="211642"/>
                  </a:lnTo>
                  <a:lnTo>
                    <a:pt x="266211" y="273835"/>
                  </a:lnTo>
                  <a:lnTo>
                    <a:pt x="292839" y="331985"/>
                  </a:lnTo>
                  <a:lnTo>
                    <a:pt x="315135" y="388906"/>
                  </a:lnTo>
                  <a:lnTo>
                    <a:pt x="321384" y="413833"/>
                  </a:lnTo>
                  <a:lnTo>
                    <a:pt x="323733" y="467328"/>
                  </a:lnTo>
                  <a:lnTo>
                    <a:pt x="317540" y="524123"/>
                  </a:lnTo>
                  <a:lnTo>
                    <a:pt x="301847" y="582772"/>
                  </a:lnTo>
                  <a:lnTo>
                    <a:pt x="276564" y="638811"/>
                  </a:lnTo>
                  <a:lnTo>
                    <a:pt x="242065" y="694430"/>
                  </a:lnTo>
                  <a:lnTo>
                    <a:pt x="207049" y="748634"/>
                  </a:lnTo>
                  <a:lnTo>
                    <a:pt x="178985" y="8001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64095" y="1305533"/>
              <a:ext cx="267864" cy="831753"/>
            </a:xfrm>
            <a:custGeom>
              <a:avLst/>
              <a:gdLst/>
              <a:ahLst/>
              <a:cxnLst/>
              <a:rect l="0" t="0" r="0" b="0"/>
              <a:pathLst>
                <a:path w="267864" h="831753">
                  <a:moveTo>
                    <a:pt x="267863" y="0"/>
                  </a:moveTo>
                  <a:lnTo>
                    <a:pt x="213749" y="57234"/>
                  </a:lnTo>
                  <a:lnTo>
                    <a:pt x="172816" y="109702"/>
                  </a:lnTo>
                  <a:lnTo>
                    <a:pt x="128759" y="162438"/>
                  </a:lnTo>
                  <a:lnTo>
                    <a:pt x="93697" y="219136"/>
                  </a:lnTo>
                  <a:lnTo>
                    <a:pt x="60826" y="274647"/>
                  </a:lnTo>
                  <a:lnTo>
                    <a:pt x="30298" y="336992"/>
                  </a:lnTo>
                  <a:lnTo>
                    <a:pt x="11812" y="395154"/>
                  </a:lnTo>
                  <a:lnTo>
                    <a:pt x="0" y="445903"/>
                  </a:lnTo>
                  <a:lnTo>
                    <a:pt x="2753" y="503606"/>
                  </a:lnTo>
                  <a:lnTo>
                    <a:pt x="7395" y="566805"/>
                  </a:lnTo>
                  <a:lnTo>
                    <a:pt x="24820" y="624349"/>
                  </a:lnTo>
                  <a:lnTo>
                    <a:pt x="50792" y="680775"/>
                  </a:lnTo>
                  <a:lnTo>
                    <a:pt x="78452" y="736982"/>
                  </a:lnTo>
                  <a:lnTo>
                    <a:pt x="113458" y="797608"/>
                  </a:lnTo>
                  <a:lnTo>
                    <a:pt x="141521" y="831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17057" y="1379233"/>
              <a:ext cx="231006" cy="726467"/>
            </a:xfrm>
            <a:custGeom>
              <a:avLst/>
              <a:gdLst/>
              <a:ahLst/>
              <a:cxnLst/>
              <a:rect l="0" t="0" r="0" b="0"/>
              <a:pathLst>
                <a:path w="231006" h="726467">
                  <a:moveTo>
                    <a:pt x="231005" y="0"/>
                  </a:moveTo>
                  <a:lnTo>
                    <a:pt x="211855" y="16811"/>
                  </a:lnTo>
                  <a:lnTo>
                    <a:pt x="180617" y="38256"/>
                  </a:lnTo>
                  <a:lnTo>
                    <a:pt x="140517" y="94017"/>
                  </a:lnTo>
                  <a:lnTo>
                    <a:pt x="103427" y="153535"/>
                  </a:lnTo>
                  <a:lnTo>
                    <a:pt x="73881" y="204329"/>
                  </a:lnTo>
                  <a:lnTo>
                    <a:pt x="45464" y="267655"/>
                  </a:lnTo>
                  <a:lnTo>
                    <a:pt x="24468" y="325582"/>
                  </a:lnTo>
                  <a:lnTo>
                    <a:pt x="6466" y="378920"/>
                  </a:lnTo>
                  <a:lnTo>
                    <a:pt x="1478" y="432937"/>
                  </a:lnTo>
                  <a:lnTo>
                    <a:pt x="0" y="495215"/>
                  </a:lnTo>
                  <a:lnTo>
                    <a:pt x="7906" y="553925"/>
                  </a:lnTo>
                  <a:lnTo>
                    <a:pt x="29733" y="615704"/>
                  </a:lnTo>
                  <a:lnTo>
                    <a:pt x="64386" y="669449"/>
                  </a:lnTo>
                  <a:lnTo>
                    <a:pt x="101906" y="708834"/>
                  </a:lnTo>
                  <a:lnTo>
                    <a:pt x="125720" y="726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90176" y="174773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3783" y="0"/>
                  </a:lnTo>
                  <a:lnTo>
                    <a:pt x="54425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80021" y="1558217"/>
              <a:ext cx="349093" cy="431670"/>
            </a:xfrm>
            <a:custGeom>
              <a:avLst/>
              <a:gdLst/>
              <a:ahLst/>
              <a:cxnLst/>
              <a:rect l="0" t="0" r="0" b="0"/>
              <a:pathLst>
                <a:path w="349093" h="431670">
                  <a:moveTo>
                    <a:pt x="236580" y="0"/>
                  </a:moveTo>
                  <a:lnTo>
                    <a:pt x="179195" y="16789"/>
                  </a:lnTo>
                  <a:lnTo>
                    <a:pt x="127940" y="18623"/>
                  </a:lnTo>
                  <a:lnTo>
                    <a:pt x="76359" y="13447"/>
                  </a:lnTo>
                  <a:lnTo>
                    <a:pt x="33259" y="13733"/>
                  </a:lnTo>
                  <a:lnTo>
                    <a:pt x="13244" y="22091"/>
                  </a:lnTo>
                  <a:lnTo>
                    <a:pt x="6971" y="29936"/>
                  </a:lnTo>
                  <a:lnTo>
                    <a:pt x="0" y="51129"/>
                  </a:lnTo>
                  <a:lnTo>
                    <a:pt x="1666" y="83780"/>
                  </a:lnTo>
                  <a:lnTo>
                    <a:pt x="15973" y="139931"/>
                  </a:lnTo>
                  <a:lnTo>
                    <a:pt x="29616" y="188038"/>
                  </a:lnTo>
                  <a:lnTo>
                    <a:pt x="34263" y="193209"/>
                  </a:lnTo>
                  <a:lnTo>
                    <a:pt x="39701" y="194317"/>
                  </a:lnTo>
                  <a:lnTo>
                    <a:pt x="45666" y="192716"/>
                  </a:lnTo>
                  <a:lnTo>
                    <a:pt x="103559" y="156124"/>
                  </a:lnTo>
                  <a:lnTo>
                    <a:pt x="146214" y="151154"/>
                  </a:lnTo>
                  <a:lnTo>
                    <a:pt x="204186" y="162394"/>
                  </a:lnTo>
                  <a:lnTo>
                    <a:pt x="259030" y="197232"/>
                  </a:lnTo>
                  <a:lnTo>
                    <a:pt x="310462" y="251505"/>
                  </a:lnTo>
                  <a:lnTo>
                    <a:pt x="329078" y="274387"/>
                  </a:lnTo>
                  <a:lnTo>
                    <a:pt x="344965" y="313577"/>
                  </a:lnTo>
                  <a:lnTo>
                    <a:pt x="349092" y="340969"/>
                  </a:lnTo>
                  <a:lnTo>
                    <a:pt x="341567" y="365621"/>
                  </a:lnTo>
                  <a:lnTo>
                    <a:pt x="313730" y="404454"/>
                  </a:lnTo>
                  <a:lnTo>
                    <a:pt x="287125" y="421785"/>
                  </a:lnTo>
                  <a:lnTo>
                    <a:pt x="238289" y="429716"/>
                  </a:lnTo>
                  <a:lnTo>
                    <a:pt x="183581" y="431283"/>
                  </a:lnTo>
                  <a:lnTo>
                    <a:pt x="141823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69243" y="1431875"/>
              <a:ext cx="345303" cy="705411"/>
            </a:xfrm>
            <a:custGeom>
              <a:avLst/>
              <a:gdLst/>
              <a:ahLst/>
              <a:cxnLst/>
              <a:rect l="0" t="0" r="0" b="0"/>
              <a:pathLst>
                <a:path w="345303" h="705411">
                  <a:moveTo>
                    <a:pt x="0" y="0"/>
                  </a:moveTo>
                  <a:lnTo>
                    <a:pt x="16768" y="5589"/>
                  </a:lnTo>
                  <a:lnTo>
                    <a:pt x="74247" y="42879"/>
                  </a:lnTo>
                  <a:lnTo>
                    <a:pt x="127854" y="90159"/>
                  </a:lnTo>
                  <a:lnTo>
                    <a:pt x="189646" y="147920"/>
                  </a:lnTo>
                  <a:lnTo>
                    <a:pt x="252696" y="210616"/>
                  </a:lnTo>
                  <a:lnTo>
                    <a:pt x="293875" y="266338"/>
                  </a:lnTo>
                  <a:lnTo>
                    <a:pt x="321366" y="326579"/>
                  </a:lnTo>
                  <a:lnTo>
                    <a:pt x="340223" y="387963"/>
                  </a:lnTo>
                  <a:lnTo>
                    <a:pt x="345302" y="437436"/>
                  </a:lnTo>
                  <a:lnTo>
                    <a:pt x="338613" y="491819"/>
                  </a:lnTo>
                  <a:lnTo>
                    <a:pt x="322907" y="536357"/>
                  </a:lnTo>
                  <a:lnTo>
                    <a:pt x="296896" y="589517"/>
                  </a:lnTo>
                  <a:lnTo>
                    <a:pt x="257163" y="642228"/>
                  </a:lnTo>
                  <a:lnTo>
                    <a:pt x="210570" y="705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242570" y="2733453"/>
            <a:ext cx="1386679" cy="580695"/>
            <a:chOff x="2242570" y="2733453"/>
            <a:chExt cx="1386679" cy="580695"/>
          </a:xfrm>
        </p:grpSpPr>
        <p:sp>
          <p:nvSpPr>
            <p:cNvPr id="32" name="Freeform 31"/>
            <p:cNvSpPr/>
            <p:nvPr/>
          </p:nvSpPr>
          <p:spPr>
            <a:xfrm>
              <a:off x="2242570" y="2926922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3826" y="17958"/>
                  </a:lnTo>
                  <a:lnTo>
                    <a:pt x="82135" y="31667"/>
                  </a:lnTo>
                  <a:lnTo>
                    <a:pt x="37204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60936" y="2737409"/>
              <a:ext cx="34360" cy="442198"/>
            </a:xfrm>
            <a:custGeom>
              <a:avLst/>
              <a:gdLst/>
              <a:ahLst/>
              <a:cxnLst/>
              <a:rect l="0" t="0" r="0" b="0"/>
              <a:pathLst>
                <a:path w="34360" h="442198">
                  <a:moveTo>
                    <a:pt x="13302" y="0"/>
                  </a:moveTo>
                  <a:lnTo>
                    <a:pt x="13302" y="48931"/>
                  </a:lnTo>
                  <a:lnTo>
                    <a:pt x="10962" y="77899"/>
                  </a:lnTo>
                  <a:lnTo>
                    <a:pt x="0" y="113938"/>
                  </a:lnTo>
                  <a:lnTo>
                    <a:pt x="4999" y="163796"/>
                  </a:lnTo>
                  <a:lnTo>
                    <a:pt x="17251" y="218098"/>
                  </a:lnTo>
                  <a:lnTo>
                    <a:pt x="21881" y="268563"/>
                  </a:lnTo>
                  <a:lnTo>
                    <a:pt x="23253" y="327969"/>
                  </a:lnTo>
                  <a:lnTo>
                    <a:pt x="29249" y="384435"/>
                  </a:lnTo>
                  <a:lnTo>
                    <a:pt x="34359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53222" y="2733453"/>
              <a:ext cx="294799" cy="468464"/>
            </a:xfrm>
            <a:custGeom>
              <a:avLst/>
              <a:gdLst/>
              <a:ahLst/>
              <a:cxnLst/>
              <a:rect l="0" t="0" r="0" b="0"/>
              <a:pathLst>
                <a:path w="294799" h="468464">
                  <a:moveTo>
                    <a:pt x="0" y="98712"/>
                  </a:moveTo>
                  <a:lnTo>
                    <a:pt x="20244" y="54750"/>
                  </a:lnTo>
                  <a:lnTo>
                    <a:pt x="39404" y="30054"/>
                  </a:lnTo>
                  <a:lnTo>
                    <a:pt x="65488" y="13508"/>
                  </a:lnTo>
                  <a:lnTo>
                    <a:pt x="95443" y="1197"/>
                  </a:lnTo>
                  <a:lnTo>
                    <a:pt x="116119" y="0"/>
                  </a:lnTo>
                  <a:lnTo>
                    <a:pt x="137007" y="4538"/>
                  </a:lnTo>
                  <a:lnTo>
                    <a:pt x="157988" y="14353"/>
                  </a:lnTo>
                  <a:lnTo>
                    <a:pt x="172773" y="29634"/>
                  </a:lnTo>
                  <a:lnTo>
                    <a:pt x="187673" y="61087"/>
                  </a:lnTo>
                  <a:lnTo>
                    <a:pt x="193375" y="87839"/>
                  </a:lnTo>
                  <a:lnTo>
                    <a:pt x="191178" y="135785"/>
                  </a:lnTo>
                  <a:lnTo>
                    <a:pt x="190006" y="188206"/>
                  </a:lnTo>
                  <a:lnTo>
                    <a:pt x="188490" y="244162"/>
                  </a:lnTo>
                  <a:lnTo>
                    <a:pt x="178089" y="305648"/>
                  </a:lnTo>
                  <a:lnTo>
                    <a:pt x="168191" y="357728"/>
                  </a:lnTo>
                  <a:lnTo>
                    <a:pt x="148777" y="417248"/>
                  </a:lnTo>
                  <a:lnTo>
                    <a:pt x="132804" y="439545"/>
                  </a:lnTo>
                  <a:lnTo>
                    <a:pt x="112837" y="456084"/>
                  </a:lnTo>
                  <a:lnTo>
                    <a:pt x="88364" y="467334"/>
                  </a:lnTo>
                  <a:lnTo>
                    <a:pt x="77627" y="468463"/>
                  </a:lnTo>
                  <a:lnTo>
                    <a:pt x="59458" y="463477"/>
                  </a:lnTo>
                  <a:lnTo>
                    <a:pt x="36075" y="447517"/>
                  </a:lnTo>
                  <a:lnTo>
                    <a:pt x="19918" y="422380"/>
                  </a:lnTo>
                  <a:lnTo>
                    <a:pt x="13311" y="387116"/>
                  </a:lnTo>
                  <a:lnTo>
                    <a:pt x="16942" y="352622"/>
                  </a:lnTo>
                  <a:lnTo>
                    <a:pt x="25468" y="334003"/>
                  </a:lnTo>
                  <a:lnTo>
                    <a:pt x="50005" y="302987"/>
                  </a:lnTo>
                  <a:lnTo>
                    <a:pt x="69798" y="294786"/>
                  </a:lnTo>
                  <a:lnTo>
                    <a:pt x="120632" y="289521"/>
                  </a:lnTo>
                  <a:lnTo>
                    <a:pt x="175734" y="304123"/>
                  </a:lnTo>
                  <a:lnTo>
                    <a:pt x="231678" y="319485"/>
                  </a:lnTo>
                  <a:lnTo>
                    <a:pt x="294798" y="3303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13160" y="2764221"/>
              <a:ext cx="416089" cy="549927"/>
            </a:xfrm>
            <a:custGeom>
              <a:avLst/>
              <a:gdLst/>
              <a:ahLst/>
              <a:cxnLst/>
              <a:rect l="0" t="0" r="0" b="0"/>
              <a:pathLst>
                <a:path w="416089" h="549927">
                  <a:moveTo>
                    <a:pt x="271772" y="46887"/>
                  </a:moveTo>
                  <a:lnTo>
                    <a:pt x="244216" y="39652"/>
                  </a:lnTo>
                  <a:lnTo>
                    <a:pt x="191113" y="33890"/>
                  </a:lnTo>
                  <a:lnTo>
                    <a:pt x="128136" y="25722"/>
                  </a:lnTo>
                  <a:lnTo>
                    <a:pt x="72227" y="11316"/>
                  </a:lnTo>
                  <a:lnTo>
                    <a:pt x="29715" y="0"/>
                  </a:lnTo>
                  <a:lnTo>
                    <a:pt x="8603" y="1872"/>
                  </a:lnTo>
                  <a:lnTo>
                    <a:pt x="2740" y="6349"/>
                  </a:lnTo>
                  <a:lnTo>
                    <a:pt x="0" y="12843"/>
                  </a:lnTo>
                  <a:lnTo>
                    <a:pt x="76" y="29417"/>
                  </a:lnTo>
                  <a:lnTo>
                    <a:pt x="4356" y="58478"/>
                  </a:lnTo>
                  <a:lnTo>
                    <a:pt x="2747" y="99740"/>
                  </a:lnTo>
                  <a:lnTo>
                    <a:pt x="13001" y="141685"/>
                  </a:lnTo>
                  <a:lnTo>
                    <a:pt x="28463" y="167652"/>
                  </a:lnTo>
                  <a:lnTo>
                    <a:pt x="34697" y="170681"/>
                  </a:lnTo>
                  <a:lnTo>
                    <a:pt x="41192" y="170361"/>
                  </a:lnTo>
                  <a:lnTo>
                    <a:pt x="103994" y="148495"/>
                  </a:lnTo>
                  <a:lnTo>
                    <a:pt x="140692" y="149263"/>
                  </a:lnTo>
                  <a:lnTo>
                    <a:pt x="203419" y="160003"/>
                  </a:lnTo>
                  <a:lnTo>
                    <a:pt x="265896" y="176510"/>
                  </a:lnTo>
                  <a:lnTo>
                    <a:pt x="307136" y="201953"/>
                  </a:lnTo>
                  <a:lnTo>
                    <a:pt x="366861" y="263720"/>
                  </a:lnTo>
                  <a:lnTo>
                    <a:pt x="399133" y="316493"/>
                  </a:lnTo>
                  <a:lnTo>
                    <a:pt x="412714" y="352158"/>
                  </a:lnTo>
                  <a:lnTo>
                    <a:pt x="416088" y="390672"/>
                  </a:lnTo>
                  <a:lnTo>
                    <a:pt x="404265" y="452078"/>
                  </a:lnTo>
                  <a:lnTo>
                    <a:pt x="388758" y="487478"/>
                  </a:lnTo>
                  <a:lnTo>
                    <a:pt x="363756" y="514605"/>
                  </a:lnTo>
                  <a:lnTo>
                    <a:pt x="323867" y="536326"/>
                  </a:lnTo>
                  <a:lnTo>
                    <a:pt x="290327" y="547016"/>
                  </a:lnTo>
                  <a:lnTo>
                    <a:pt x="260522" y="549926"/>
                  </a:lnTo>
                  <a:lnTo>
                    <a:pt x="216446" y="540387"/>
                  </a:lnTo>
                  <a:lnTo>
                    <a:pt x="161971" y="516202"/>
                  </a:lnTo>
                  <a:lnTo>
                    <a:pt x="101779" y="474210"/>
                  </a:lnTo>
                  <a:lnTo>
                    <a:pt x="92788" y="4680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82723" y="63170"/>
            <a:ext cx="1238708" cy="863338"/>
            <a:chOff x="582723" y="63170"/>
            <a:chExt cx="1238708" cy="863338"/>
          </a:xfrm>
        </p:grpSpPr>
        <p:sp>
          <p:nvSpPr>
            <p:cNvPr id="2" name="Freeform 1"/>
            <p:cNvSpPr/>
            <p:nvPr/>
          </p:nvSpPr>
          <p:spPr>
            <a:xfrm>
              <a:off x="582723" y="210569"/>
              <a:ext cx="227972" cy="715939"/>
            </a:xfrm>
            <a:custGeom>
              <a:avLst/>
              <a:gdLst/>
              <a:ahLst/>
              <a:cxnLst/>
              <a:rect l="0" t="0" r="0" b="0"/>
              <a:pathLst>
                <a:path w="227972" h="715939">
                  <a:moveTo>
                    <a:pt x="227971" y="0"/>
                  </a:moveTo>
                  <a:lnTo>
                    <a:pt x="164638" y="63334"/>
                  </a:lnTo>
                  <a:lnTo>
                    <a:pt x="110068" y="117903"/>
                  </a:lnTo>
                  <a:lnTo>
                    <a:pt x="70693" y="173945"/>
                  </a:lnTo>
                  <a:lnTo>
                    <a:pt x="42096" y="217244"/>
                  </a:lnTo>
                  <a:lnTo>
                    <a:pt x="21152" y="279262"/>
                  </a:lnTo>
                  <a:lnTo>
                    <a:pt x="4734" y="329320"/>
                  </a:lnTo>
                  <a:lnTo>
                    <a:pt x="0" y="373137"/>
                  </a:lnTo>
                  <a:lnTo>
                    <a:pt x="11325" y="436483"/>
                  </a:lnTo>
                  <a:lnTo>
                    <a:pt x="25776" y="498824"/>
                  </a:lnTo>
                  <a:lnTo>
                    <a:pt x="49948" y="557411"/>
                  </a:lnTo>
                  <a:lnTo>
                    <a:pt x="84208" y="618547"/>
                  </a:lnTo>
                  <a:lnTo>
                    <a:pt x="140238" y="680604"/>
                  </a:lnTo>
                  <a:lnTo>
                    <a:pt x="175546" y="706532"/>
                  </a:lnTo>
                  <a:lnTo>
                    <a:pt x="206914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7523" y="54748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0663" y="0"/>
                  </a:lnTo>
                  <a:lnTo>
                    <a:pt x="39771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0735" y="389554"/>
              <a:ext cx="311913" cy="421141"/>
            </a:xfrm>
            <a:custGeom>
              <a:avLst/>
              <a:gdLst/>
              <a:ahLst/>
              <a:cxnLst/>
              <a:rect l="0" t="0" r="0" b="0"/>
              <a:pathLst>
                <a:path w="311913" h="421141">
                  <a:moveTo>
                    <a:pt x="0" y="0"/>
                  </a:moveTo>
                  <a:lnTo>
                    <a:pt x="48931" y="8333"/>
                  </a:lnTo>
                  <a:lnTo>
                    <a:pt x="108062" y="15684"/>
                  </a:lnTo>
                  <a:lnTo>
                    <a:pt x="165972" y="19996"/>
                  </a:lnTo>
                  <a:lnTo>
                    <a:pt x="215423" y="20742"/>
                  </a:lnTo>
                  <a:lnTo>
                    <a:pt x="265951" y="20964"/>
                  </a:lnTo>
                  <a:lnTo>
                    <a:pt x="296405" y="21015"/>
                  </a:lnTo>
                  <a:lnTo>
                    <a:pt x="305228" y="24539"/>
                  </a:lnTo>
                  <a:lnTo>
                    <a:pt x="309940" y="30397"/>
                  </a:lnTo>
                  <a:lnTo>
                    <a:pt x="311912" y="37812"/>
                  </a:lnTo>
                  <a:lnTo>
                    <a:pt x="309717" y="46265"/>
                  </a:lnTo>
                  <a:lnTo>
                    <a:pt x="278560" y="106819"/>
                  </a:lnTo>
                  <a:lnTo>
                    <a:pt x="260352" y="158924"/>
                  </a:lnTo>
                  <a:lnTo>
                    <a:pt x="234572" y="214276"/>
                  </a:lnTo>
                  <a:lnTo>
                    <a:pt x="214185" y="270270"/>
                  </a:lnTo>
                  <a:lnTo>
                    <a:pt x="191960" y="323271"/>
                  </a:lnTo>
                  <a:lnTo>
                    <a:pt x="172288" y="378616"/>
                  </a:lnTo>
                  <a:lnTo>
                    <a:pt x="161533" y="406981"/>
                  </a:lnTo>
                  <a:lnTo>
                    <a:pt x="14739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05533" y="189512"/>
              <a:ext cx="292616" cy="705411"/>
            </a:xfrm>
            <a:custGeom>
              <a:avLst/>
              <a:gdLst/>
              <a:ahLst/>
              <a:cxnLst/>
              <a:rect l="0" t="0" r="0" b="0"/>
              <a:pathLst>
                <a:path w="292616" h="705411">
                  <a:moveTo>
                    <a:pt x="0" y="0"/>
                  </a:moveTo>
                  <a:lnTo>
                    <a:pt x="56215" y="43153"/>
                  </a:lnTo>
                  <a:lnTo>
                    <a:pt x="117988" y="80394"/>
                  </a:lnTo>
                  <a:lnTo>
                    <a:pt x="178796" y="136858"/>
                  </a:lnTo>
                  <a:lnTo>
                    <a:pt x="222460" y="197181"/>
                  </a:lnTo>
                  <a:lnTo>
                    <a:pt x="250748" y="248067"/>
                  </a:lnTo>
                  <a:lnTo>
                    <a:pt x="267578" y="303569"/>
                  </a:lnTo>
                  <a:lnTo>
                    <a:pt x="283746" y="358662"/>
                  </a:lnTo>
                  <a:lnTo>
                    <a:pt x="292615" y="419847"/>
                  </a:lnTo>
                  <a:lnTo>
                    <a:pt x="285961" y="479853"/>
                  </a:lnTo>
                  <a:lnTo>
                    <a:pt x="273382" y="536767"/>
                  </a:lnTo>
                  <a:lnTo>
                    <a:pt x="259987" y="575893"/>
                  </a:lnTo>
                  <a:lnTo>
                    <a:pt x="234499" y="614965"/>
                  </a:lnTo>
                  <a:lnTo>
                    <a:pt x="192967" y="659549"/>
                  </a:lnTo>
                  <a:lnTo>
                    <a:pt x="152707" y="686517"/>
                  </a:lnTo>
                  <a:lnTo>
                    <a:pt x="136871" y="705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10901" y="84227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4939" y="62093"/>
                  </a:lnTo>
                  <a:lnTo>
                    <a:pt x="976" y="113478"/>
                  </a:lnTo>
                  <a:lnTo>
                    <a:pt x="193" y="168688"/>
                  </a:lnTo>
                  <a:lnTo>
                    <a:pt x="57" y="20752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31752" y="63170"/>
              <a:ext cx="179150" cy="171983"/>
            </a:xfrm>
            <a:custGeom>
              <a:avLst/>
              <a:gdLst/>
              <a:ahLst/>
              <a:cxnLst/>
              <a:rect l="0" t="0" r="0" b="0"/>
              <a:pathLst>
                <a:path w="179150" h="171983">
                  <a:moveTo>
                    <a:pt x="179149" y="126342"/>
                  </a:moveTo>
                  <a:lnTo>
                    <a:pt x="115721" y="144301"/>
                  </a:lnTo>
                  <a:lnTo>
                    <a:pt x="52785" y="164983"/>
                  </a:lnTo>
                  <a:lnTo>
                    <a:pt x="31740" y="171982"/>
                  </a:lnTo>
                  <a:lnTo>
                    <a:pt x="22385" y="171977"/>
                  </a:lnTo>
                  <a:lnTo>
                    <a:pt x="5751" y="165732"/>
                  </a:lnTo>
                  <a:lnTo>
                    <a:pt x="1549" y="159621"/>
                  </a:lnTo>
                  <a:lnTo>
                    <a:pt x="0" y="143473"/>
                  </a:lnTo>
                  <a:lnTo>
                    <a:pt x="5357" y="85907"/>
                  </a:lnTo>
                  <a:lnTo>
                    <a:pt x="3642" y="63917"/>
                  </a:lnTo>
                  <a:lnTo>
                    <a:pt x="12073" y="24324"/>
                  </a:lnTo>
                  <a:lnTo>
                    <a:pt x="212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02304" y="1137077"/>
            <a:ext cx="3780759" cy="810696"/>
            <a:chOff x="202304" y="1137077"/>
            <a:chExt cx="3780759" cy="810696"/>
          </a:xfrm>
        </p:grpSpPr>
        <p:sp>
          <p:nvSpPr>
            <p:cNvPr id="9" name="Freeform 8"/>
            <p:cNvSpPr/>
            <p:nvPr/>
          </p:nvSpPr>
          <p:spPr>
            <a:xfrm>
              <a:off x="202304" y="1200248"/>
              <a:ext cx="155665" cy="663297"/>
            </a:xfrm>
            <a:custGeom>
              <a:avLst/>
              <a:gdLst/>
              <a:ahLst/>
              <a:cxnLst/>
              <a:rect l="0" t="0" r="0" b="0"/>
              <a:pathLst>
                <a:path w="155665" h="663297">
                  <a:moveTo>
                    <a:pt x="155664" y="0"/>
                  </a:moveTo>
                  <a:lnTo>
                    <a:pt x="97101" y="55088"/>
                  </a:lnTo>
                  <a:lnTo>
                    <a:pt x="61053" y="108727"/>
                  </a:lnTo>
                  <a:lnTo>
                    <a:pt x="32861" y="167706"/>
                  </a:lnTo>
                  <a:lnTo>
                    <a:pt x="17373" y="223996"/>
                  </a:lnTo>
                  <a:lnTo>
                    <a:pt x="5375" y="285128"/>
                  </a:lnTo>
                  <a:lnTo>
                    <a:pt x="0" y="342106"/>
                  </a:lnTo>
                  <a:lnTo>
                    <a:pt x="6589" y="400459"/>
                  </a:lnTo>
                  <a:lnTo>
                    <a:pt x="15828" y="455957"/>
                  </a:lnTo>
                  <a:lnTo>
                    <a:pt x="28314" y="515684"/>
                  </a:lnTo>
                  <a:lnTo>
                    <a:pt x="52030" y="568606"/>
                  </a:lnTo>
                  <a:lnTo>
                    <a:pt x="88739" y="630333"/>
                  </a:lnTo>
                  <a:lnTo>
                    <a:pt x="124079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6383" y="156874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99956" y="15641"/>
                  </a:lnTo>
                  <a:lnTo>
                    <a:pt x="64062" y="26341"/>
                  </a:lnTo>
                  <a:lnTo>
                    <a:pt x="19370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367" y="1396741"/>
              <a:ext cx="219135" cy="403633"/>
            </a:xfrm>
            <a:custGeom>
              <a:avLst/>
              <a:gdLst/>
              <a:ahLst/>
              <a:cxnLst/>
              <a:rect l="0" t="0" r="0" b="0"/>
              <a:pathLst>
                <a:path w="219135" h="403633">
                  <a:moveTo>
                    <a:pt x="0" y="56191"/>
                  </a:moveTo>
                  <a:lnTo>
                    <a:pt x="55045" y="39403"/>
                  </a:lnTo>
                  <a:lnTo>
                    <a:pt x="114513" y="30107"/>
                  </a:lnTo>
                  <a:lnTo>
                    <a:pt x="168285" y="13877"/>
                  </a:lnTo>
                  <a:lnTo>
                    <a:pt x="210536" y="0"/>
                  </a:lnTo>
                  <a:lnTo>
                    <a:pt x="216397" y="3522"/>
                  </a:lnTo>
                  <a:lnTo>
                    <a:pt x="219134" y="11720"/>
                  </a:lnTo>
                  <a:lnTo>
                    <a:pt x="215122" y="72493"/>
                  </a:lnTo>
                  <a:lnTo>
                    <a:pt x="210300" y="134107"/>
                  </a:lnTo>
                  <a:lnTo>
                    <a:pt x="202415" y="187526"/>
                  </a:lnTo>
                  <a:lnTo>
                    <a:pt x="194506" y="236655"/>
                  </a:lnTo>
                  <a:lnTo>
                    <a:pt x="182051" y="300069"/>
                  </a:lnTo>
                  <a:lnTo>
                    <a:pt x="167936" y="360358"/>
                  </a:lnTo>
                  <a:lnTo>
                    <a:pt x="157928" y="403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68580" y="1252891"/>
              <a:ext cx="229365" cy="631711"/>
            </a:xfrm>
            <a:custGeom>
              <a:avLst/>
              <a:gdLst/>
              <a:ahLst/>
              <a:cxnLst/>
              <a:rect l="0" t="0" r="0" b="0"/>
              <a:pathLst>
                <a:path w="229365" h="631711">
                  <a:moveTo>
                    <a:pt x="0" y="0"/>
                  </a:moveTo>
                  <a:lnTo>
                    <a:pt x="60873" y="50995"/>
                  </a:lnTo>
                  <a:lnTo>
                    <a:pt x="119233" y="108730"/>
                  </a:lnTo>
                  <a:lnTo>
                    <a:pt x="147381" y="143097"/>
                  </a:lnTo>
                  <a:lnTo>
                    <a:pt x="182491" y="201814"/>
                  </a:lnTo>
                  <a:lnTo>
                    <a:pt x="207450" y="258710"/>
                  </a:lnTo>
                  <a:lnTo>
                    <a:pt x="223991" y="315615"/>
                  </a:lnTo>
                  <a:lnTo>
                    <a:pt x="229364" y="365956"/>
                  </a:lnTo>
                  <a:lnTo>
                    <a:pt x="225367" y="406739"/>
                  </a:lnTo>
                  <a:lnTo>
                    <a:pt x="206300" y="459196"/>
                  </a:lnTo>
                  <a:lnTo>
                    <a:pt x="186936" y="510805"/>
                  </a:lnTo>
                  <a:lnTo>
                    <a:pt x="160928" y="571043"/>
                  </a:lnTo>
                  <a:lnTo>
                    <a:pt x="140229" y="602686"/>
                  </a:lnTo>
                  <a:lnTo>
                    <a:pt x="105285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08077" y="1252891"/>
              <a:ext cx="123758" cy="505369"/>
            </a:xfrm>
            <a:custGeom>
              <a:avLst/>
              <a:gdLst/>
              <a:ahLst/>
              <a:cxnLst/>
              <a:rect l="0" t="0" r="0" b="0"/>
              <a:pathLst>
                <a:path w="123758" h="505369">
                  <a:moveTo>
                    <a:pt x="113228" y="0"/>
                  </a:moveTo>
                  <a:lnTo>
                    <a:pt x="89182" y="17981"/>
                  </a:lnTo>
                  <a:lnTo>
                    <a:pt x="68929" y="45492"/>
                  </a:lnTo>
                  <a:lnTo>
                    <a:pt x="47893" y="96117"/>
                  </a:lnTo>
                  <a:lnTo>
                    <a:pt x="27143" y="151177"/>
                  </a:lnTo>
                  <a:lnTo>
                    <a:pt x="11779" y="208283"/>
                  </a:lnTo>
                  <a:lnTo>
                    <a:pt x="2191" y="257595"/>
                  </a:lnTo>
                  <a:lnTo>
                    <a:pt x="0" y="308081"/>
                  </a:lnTo>
                  <a:lnTo>
                    <a:pt x="9147" y="367655"/>
                  </a:lnTo>
                  <a:lnTo>
                    <a:pt x="21948" y="407242"/>
                  </a:lnTo>
                  <a:lnTo>
                    <a:pt x="47235" y="452060"/>
                  </a:lnTo>
                  <a:lnTo>
                    <a:pt x="73397" y="478524"/>
                  </a:lnTo>
                  <a:lnTo>
                    <a:pt x="123757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21305" y="1526632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52386" y="17958"/>
                  </a:lnTo>
                  <a:lnTo>
                    <a:pt x="16717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42404" y="1373655"/>
              <a:ext cx="218658" cy="342491"/>
            </a:xfrm>
            <a:custGeom>
              <a:avLst/>
              <a:gdLst/>
              <a:ahLst/>
              <a:cxnLst/>
              <a:rect l="0" t="0" r="0" b="0"/>
              <a:pathLst>
                <a:path w="218658" h="342491">
                  <a:moveTo>
                    <a:pt x="0" y="16106"/>
                  </a:moveTo>
                  <a:lnTo>
                    <a:pt x="37478" y="7773"/>
                  </a:lnTo>
                  <a:lnTo>
                    <a:pt x="88901" y="6011"/>
                  </a:lnTo>
                  <a:lnTo>
                    <a:pt x="144119" y="5664"/>
                  </a:lnTo>
                  <a:lnTo>
                    <a:pt x="196967" y="2475"/>
                  </a:lnTo>
                  <a:lnTo>
                    <a:pt x="208520" y="0"/>
                  </a:lnTo>
                  <a:lnTo>
                    <a:pt x="215052" y="1859"/>
                  </a:lnTo>
                  <a:lnTo>
                    <a:pt x="218238" y="6608"/>
                  </a:lnTo>
                  <a:lnTo>
                    <a:pt x="218657" y="22413"/>
                  </a:lnTo>
                  <a:lnTo>
                    <a:pt x="211146" y="56449"/>
                  </a:lnTo>
                  <a:lnTo>
                    <a:pt x="187235" y="110629"/>
                  </a:lnTo>
                  <a:lnTo>
                    <a:pt x="155989" y="174013"/>
                  </a:lnTo>
                  <a:lnTo>
                    <a:pt x="140690" y="225719"/>
                  </a:lnTo>
                  <a:lnTo>
                    <a:pt x="126403" y="284805"/>
                  </a:lnTo>
                  <a:lnTo>
                    <a:pt x="105285" y="342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84559" y="1210777"/>
              <a:ext cx="248692" cy="631711"/>
            </a:xfrm>
            <a:custGeom>
              <a:avLst/>
              <a:gdLst/>
              <a:ahLst/>
              <a:cxnLst/>
              <a:rect l="0" t="0" r="0" b="0"/>
              <a:pathLst>
                <a:path w="248692" h="631711">
                  <a:moveTo>
                    <a:pt x="0" y="0"/>
                  </a:moveTo>
                  <a:lnTo>
                    <a:pt x="58563" y="49498"/>
                  </a:lnTo>
                  <a:lnTo>
                    <a:pt x="119809" y="100344"/>
                  </a:lnTo>
                  <a:lnTo>
                    <a:pt x="173746" y="161894"/>
                  </a:lnTo>
                  <a:lnTo>
                    <a:pt x="208372" y="215857"/>
                  </a:lnTo>
                  <a:lnTo>
                    <a:pt x="234226" y="263303"/>
                  </a:lnTo>
                  <a:lnTo>
                    <a:pt x="248691" y="324668"/>
                  </a:lnTo>
                  <a:lnTo>
                    <a:pt x="248570" y="354867"/>
                  </a:lnTo>
                  <a:lnTo>
                    <a:pt x="235347" y="403583"/>
                  </a:lnTo>
                  <a:lnTo>
                    <a:pt x="209918" y="462559"/>
                  </a:lnTo>
                  <a:lnTo>
                    <a:pt x="182365" y="519268"/>
                  </a:lnTo>
                  <a:lnTo>
                    <a:pt x="147382" y="575005"/>
                  </a:lnTo>
                  <a:lnTo>
                    <a:pt x="112302" y="612457"/>
                  </a:lnTo>
                  <a:lnTo>
                    <a:pt x="84228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45922" y="1137077"/>
              <a:ext cx="186120" cy="631711"/>
            </a:xfrm>
            <a:custGeom>
              <a:avLst/>
              <a:gdLst/>
              <a:ahLst/>
              <a:cxnLst/>
              <a:rect l="0" t="0" r="0" b="0"/>
              <a:pathLst>
                <a:path w="186120" h="631711">
                  <a:moveTo>
                    <a:pt x="186119" y="0"/>
                  </a:moveTo>
                  <a:lnTo>
                    <a:pt x="136621" y="55088"/>
                  </a:lnTo>
                  <a:lnTo>
                    <a:pt x="94840" y="110439"/>
                  </a:lnTo>
                  <a:lnTo>
                    <a:pt x="66790" y="164058"/>
                  </a:lnTo>
                  <a:lnTo>
                    <a:pt x="38719" y="217804"/>
                  </a:lnTo>
                  <a:lnTo>
                    <a:pt x="25851" y="244201"/>
                  </a:lnTo>
                  <a:lnTo>
                    <a:pt x="12030" y="295014"/>
                  </a:lnTo>
                  <a:lnTo>
                    <a:pt x="0" y="357882"/>
                  </a:lnTo>
                  <a:lnTo>
                    <a:pt x="731" y="417995"/>
                  </a:lnTo>
                  <a:lnTo>
                    <a:pt x="11459" y="479530"/>
                  </a:lnTo>
                  <a:lnTo>
                    <a:pt x="26013" y="532716"/>
                  </a:lnTo>
                  <a:lnTo>
                    <a:pt x="44834" y="567284"/>
                  </a:lnTo>
                  <a:lnTo>
                    <a:pt x="75803" y="607286"/>
                  </a:lnTo>
                  <a:lnTo>
                    <a:pt x="91363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89927" y="143187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5" y="3120"/>
                  </a:lnTo>
                  <a:lnTo>
                    <a:pt x="3394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00497" y="1347647"/>
              <a:ext cx="242995" cy="389556"/>
            </a:xfrm>
            <a:custGeom>
              <a:avLst/>
              <a:gdLst/>
              <a:ahLst/>
              <a:cxnLst/>
              <a:rect l="0" t="0" r="0" b="0"/>
              <a:pathLst>
                <a:path w="242995" h="389556">
                  <a:moveTo>
                    <a:pt x="0" y="0"/>
                  </a:moveTo>
                  <a:lnTo>
                    <a:pt x="48931" y="3120"/>
                  </a:lnTo>
                  <a:lnTo>
                    <a:pt x="96776" y="11453"/>
                  </a:lnTo>
                  <a:lnTo>
                    <a:pt x="147997" y="18211"/>
                  </a:lnTo>
                  <a:lnTo>
                    <a:pt x="197099" y="23334"/>
                  </a:lnTo>
                  <a:lnTo>
                    <a:pt x="212118" y="26084"/>
                  </a:lnTo>
                  <a:lnTo>
                    <a:pt x="223300" y="31428"/>
                  </a:lnTo>
                  <a:lnTo>
                    <a:pt x="238844" y="46723"/>
                  </a:lnTo>
                  <a:lnTo>
                    <a:pt x="242288" y="55715"/>
                  </a:lnTo>
                  <a:lnTo>
                    <a:pt x="242994" y="75065"/>
                  </a:lnTo>
                  <a:lnTo>
                    <a:pt x="222480" y="134855"/>
                  </a:lnTo>
                  <a:lnTo>
                    <a:pt x="207333" y="189765"/>
                  </a:lnTo>
                  <a:lnTo>
                    <a:pt x="185841" y="249701"/>
                  </a:lnTo>
                  <a:lnTo>
                    <a:pt x="174127" y="298334"/>
                  </a:lnTo>
                  <a:lnTo>
                    <a:pt x="166457" y="354161"/>
                  </a:lnTo>
                  <a:lnTo>
                    <a:pt x="160548" y="373824"/>
                  </a:lnTo>
                  <a:lnTo>
                    <a:pt x="14739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63709" y="1189720"/>
              <a:ext cx="218824" cy="705410"/>
            </a:xfrm>
            <a:custGeom>
              <a:avLst/>
              <a:gdLst/>
              <a:ahLst/>
              <a:cxnLst/>
              <a:rect l="0" t="0" r="0" b="0"/>
              <a:pathLst>
                <a:path w="218824" h="705410">
                  <a:moveTo>
                    <a:pt x="0" y="0"/>
                  </a:moveTo>
                  <a:lnTo>
                    <a:pt x="16768" y="11178"/>
                  </a:lnTo>
                  <a:lnTo>
                    <a:pt x="65183" y="73217"/>
                  </a:lnTo>
                  <a:lnTo>
                    <a:pt x="111865" y="131239"/>
                  </a:lnTo>
                  <a:lnTo>
                    <a:pt x="145315" y="189943"/>
                  </a:lnTo>
                  <a:lnTo>
                    <a:pt x="177064" y="252721"/>
                  </a:lnTo>
                  <a:lnTo>
                    <a:pt x="203075" y="315858"/>
                  </a:lnTo>
                  <a:lnTo>
                    <a:pt x="208349" y="369798"/>
                  </a:lnTo>
                  <a:lnTo>
                    <a:pt x="217367" y="432445"/>
                  </a:lnTo>
                  <a:lnTo>
                    <a:pt x="218823" y="493380"/>
                  </a:lnTo>
                  <a:lnTo>
                    <a:pt x="212366" y="547179"/>
                  </a:lnTo>
                  <a:lnTo>
                    <a:pt x="196584" y="601104"/>
                  </a:lnTo>
                  <a:lnTo>
                    <a:pt x="174841" y="639409"/>
                  </a:lnTo>
                  <a:lnTo>
                    <a:pt x="124809" y="695802"/>
                  </a:lnTo>
                  <a:lnTo>
                    <a:pt x="115814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43933" y="1179191"/>
              <a:ext cx="135674" cy="579069"/>
            </a:xfrm>
            <a:custGeom>
              <a:avLst/>
              <a:gdLst/>
              <a:ahLst/>
              <a:cxnLst/>
              <a:rect l="0" t="0" r="0" b="0"/>
              <a:pathLst>
                <a:path w="135674" h="579069">
                  <a:moveTo>
                    <a:pt x="135673" y="0"/>
                  </a:moveTo>
                  <a:lnTo>
                    <a:pt x="93011" y="60873"/>
                  </a:lnTo>
                  <a:lnTo>
                    <a:pt x="79278" y="79697"/>
                  </a:lnTo>
                  <a:lnTo>
                    <a:pt x="51397" y="139442"/>
                  </a:lnTo>
                  <a:lnTo>
                    <a:pt x="30374" y="190275"/>
                  </a:lnTo>
                  <a:lnTo>
                    <a:pt x="12446" y="242381"/>
                  </a:lnTo>
                  <a:lnTo>
                    <a:pt x="2845" y="294865"/>
                  </a:lnTo>
                  <a:lnTo>
                    <a:pt x="0" y="350580"/>
                  </a:lnTo>
                  <a:lnTo>
                    <a:pt x="2277" y="408422"/>
                  </a:lnTo>
                  <a:lnTo>
                    <a:pt x="13527" y="469191"/>
                  </a:lnTo>
                  <a:lnTo>
                    <a:pt x="29161" y="498419"/>
                  </a:lnTo>
                  <a:lnTo>
                    <a:pt x="56575" y="529255"/>
                  </a:lnTo>
                  <a:lnTo>
                    <a:pt x="116086" y="572789"/>
                  </a:lnTo>
                  <a:lnTo>
                    <a:pt x="125144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79606" y="149504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7939" y="3120"/>
                  </a:lnTo>
                  <a:lnTo>
                    <a:pt x="2527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42818" y="1364590"/>
              <a:ext cx="232242" cy="383141"/>
            </a:xfrm>
            <a:custGeom>
              <a:avLst/>
              <a:gdLst/>
              <a:ahLst/>
              <a:cxnLst/>
              <a:rect l="0" t="0" r="0" b="0"/>
              <a:pathLst>
                <a:path w="232242" h="383141">
                  <a:moveTo>
                    <a:pt x="0" y="25171"/>
                  </a:moveTo>
                  <a:lnTo>
                    <a:pt x="27556" y="17936"/>
                  </a:lnTo>
                  <a:lnTo>
                    <a:pt x="83779" y="15293"/>
                  </a:lnTo>
                  <a:lnTo>
                    <a:pt x="140291" y="14771"/>
                  </a:lnTo>
                  <a:lnTo>
                    <a:pt x="199106" y="3207"/>
                  </a:lnTo>
                  <a:lnTo>
                    <a:pt x="209946" y="0"/>
                  </a:lnTo>
                  <a:lnTo>
                    <a:pt x="218343" y="1371"/>
                  </a:lnTo>
                  <a:lnTo>
                    <a:pt x="225111" y="5795"/>
                  </a:lnTo>
                  <a:lnTo>
                    <a:pt x="230793" y="12254"/>
                  </a:lnTo>
                  <a:lnTo>
                    <a:pt x="232241" y="20069"/>
                  </a:lnTo>
                  <a:lnTo>
                    <a:pt x="213980" y="78290"/>
                  </a:lnTo>
                  <a:lnTo>
                    <a:pt x="190930" y="136108"/>
                  </a:lnTo>
                  <a:lnTo>
                    <a:pt x="165986" y="196105"/>
                  </a:lnTo>
                  <a:lnTo>
                    <a:pt x="145481" y="255858"/>
                  </a:lnTo>
                  <a:lnTo>
                    <a:pt x="130167" y="314411"/>
                  </a:lnTo>
                  <a:lnTo>
                    <a:pt x="122973" y="338556"/>
                  </a:lnTo>
                  <a:lnTo>
                    <a:pt x="109637" y="357866"/>
                  </a:lnTo>
                  <a:lnTo>
                    <a:pt x="84228" y="383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58673" y="1210777"/>
              <a:ext cx="224390" cy="736996"/>
            </a:xfrm>
            <a:custGeom>
              <a:avLst/>
              <a:gdLst/>
              <a:ahLst/>
              <a:cxnLst/>
              <a:rect l="0" t="0" r="0" b="0"/>
              <a:pathLst>
                <a:path w="224390" h="736996">
                  <a:moveTo>
                    <a:pt x="0" y="0"/>
                  </a:moveTo>
                  <a:lnTo>
                    <a:pt x="25216" y="19150"/>
                  </a:lnTo>
                  <a:lnTo>
                    <a:pt x="77358" y="79010"/>
                  </a:lnTo>
                  <a:lnTo>
                    <a:pt x="113417" y="133067"/>
                  </a:lnTo>
                  <a:lnTo>
                    <a:pt x="150593" y="189012"/>
                  </a:lnTo>
                  <a:lnTo>
                    <a:pt x="178923" y="237767"/>
                  </a:lnTo>
                  <a:lnTo>
                    <a:pt x="200023" y="286088"/>
                  </a:lnTo>
                  <a:lnTo>
                    <a:pt x="217974" y="337451"/>
                  </a:lnTo>
                  <a:lnTo>
                    <a:pt x="224389" y="373416"/>
                  </a:lnTo>
                  <a:lnTo>
                    <a:pt x="221424" y="431956"/>
                  </a:lnTo>
                  <a:lnTo>
                    <a:pt x="213136" y="484526"/>
                  </a:lnTo>
                  <a:lnTo>
                    <a:pt x="196736" y="538036"/>
                  </a:lnTo>
                  <a:lnTo>
                    <a:pt x="171747" y="600050"/>
                  </a:lnTo>
                  <a:lnTo>
                    <a:pt x="139889" y="661668"/>
                  </a:lnTo>
                  <a:lnTo>
                    <a:pt x="93558" y="723837"/>
                  </a:lnTo>
                  <a:lnTo>
                    <a:pt x="84228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60732" y="2179399"/>
            <a:ext cx="2910184" cy="652767"/>
            <a:chOff x="760732" y="2179399"/>
            <a:chExt cx="2910184" cy="652767"/>
          </a:xfrm>
        </p:grpSpPr>
        <p:sp>
          <p:nvSpPr>
            <p:cNvPr id="26" name="Freeform 25"/>
            <p:cNvSpPr/>
            <p:nvPr/>
          </p:nvSpPr>
          <p:spPr>
            <a:xfrm>
              <a:off x="1106951" y="2295212"/>
              <a:ext cx="30127" cy="421141"/>
            </a:xfrm>
            <a:custGeom>
              <a:avLst/>
              <a:gdLst/>
              <a:ahLst/>
              <a:cxnLst/>
              <a:rect l="0" t="0" r="0" b="0"/>
              <a:pathLst>
                <a:path w="30127" h="421141">
                  <a:moveTo>
                    <a:pt x="9069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10051" y="173216"/>
                  </a:lnTo>
                  <a:lnTo>
                    <a:pt x="16769" y="225628"/>
                  </a:lnTo>
                  <a:lnTo>
                    <a:pt x="21879" y="279372"/>
                  </a:lnTo>
                  <a:lnTo>
                    <a:pt x="28497" y="339454"/>
                  </a:lnTo>
                  <a:lnTo>
                    <a:pt x="29805" y="398939"/>
                  </a:lnTo>
                  <a:lnTo>
                    <a:pt x="3012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4008" y="2316269"/>
              <a:ext cx="252542" cy="255610"/>
            </a:xfrm>
            <a:custGeom>
              <a:avLst/>
              <a:gdLst/>
              <a:ahLst/>
              <a:cxnLst/>
              <a:rect l="0" t="0" r="0" b="0"/>
              <a:pathLst>
                <a:path w="252542" h="255610">
                  <a:moveTo>
                    <a:pt x="252541" y="178984"/>
                  </a:moveTo>
                  <a:lnTo>
                    <a:pt x="218919" y="181324"/>
                  </a:lnTo>
                  <a:lnTo>
                    <a:pt x="167217" y="201890"/>
                  </a:lnTo>
                  <a:lnTo>
                    <a:pt x="111944" y="228483"/>
                  </a:lnTo>
                  <a:lnTo>
                    <a:pt x="50276" y="251808"/>
                  </a:lnTo>
                  <a:lnTo>
                    <a:pt x="36979" y="255609"/>
                  </a:lnTo>
                  <a:lnTo>
                    <a:pt x="25775" y="254634"/>
                  </a:lnTo>
                  <a:lnTo>
                    <a:pt x="7086" y="244192"/>
                  </a:lnTo>
                  <a:lnTo>
                    <a:pt x="2337" y="235324"/>
                  </a:lnTo>
                  <a:lnTo>
                    <a:pt x="0" y="184351"/>
                  </a:lnTo>
                  <a:lnTo>
                    <a:pt x="5474" y="129482"/>
                  </a:lnTo>
                  <a:lnTo>
                    <a:pt x="21191" y="74113"/>
                  </a:lnTo>
                  <a:lnTo>
                    <a:pt x="38876" y="11590"/>
                  </a:lnTo>
                  <a:lnTo>
                    <a:pt x="419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45155" y="2299954"/>
              <a:ext cx="197250" cy="363756"/>
            </a:xfrm>
            <a:custGeom>
              <a:avLst/>
              <a:gdLst/>
              <a:ahLst/>
              <a:cxnLst/>
              <a:rect l="0" t="0" r="0" b="0"/>
              <a:pathLst>
                <a:path w="197250" h="363756">
                  <a:moveTo>
                    <a:pt x="165663" y="90015"/>
                  </a:moveTo>
                  <a:lnTo>
                    <a:pt x="162544" y="47323"/>
                  </a:lnTo>
                  <a:lnTo>
                    <a:pt x="156088" y="27757"/>
                  </a:lnTo>
                  <a:lnTo>
                    <a:pt x="145420" y="11262"/>
                  </a:lnTo>
                  <a:lnTo>
                    <a:pt x="136960" y="5927"/>
                  </a:lnTo>
                  <a:lnTo>
                    <a:pt x="115082" y="0"/>
                  </a:lnTo>
                  <a:lnTo>
                    <a:pt x="76457" y="2252"/>
                  </a:lnTo>
                  <a:lnTo>
                    <a:pt x="55436" y="10455"/>
                  </a:lnTo>
                  <a:lnTo>
                    <a:pt x="38294" y="23069"/>
                  </a:lnTo>
                  <a:lnTo>
                    <a:pt x="22877" y="40374"/>
                  </a:lnTo>
                  <a:lnTo>
                    <a:pt x="6633" y="75436"/>
                  </a:lnTo>
                  <a:lnTo>
                    <a:pt x="0" y="115461"/>
                  </a:lnTo>
                  <a:lnTo>
                    <a:pt x="3624" y="151366"/>
                  </a:lnTo>
                  <a:lnTo>
                    <a:pt x="12147" y="170314"/>
                  </a:lnTo>
                  <a:lnTo>
                    <a:pt x="17696" y="178643"/>
                  </a:lnTo>
                  <a:lnTo>
                    <a:pt x="33219" y="191016"/>
                  </a:lnTo>
                  <a:lnTo>
                    <a:pt x="42272" y="195953"/>
                  </a:lnTo>
                  <a:lnTo>
                    <a:pt x="64809" y="198320"/>
                  </a:lnTo>
                  <a:lnTo>
                    <a:pt x="88084" y="194302"/>
                  </a:lnTo>
                  <a:lnTo>
                    <a:pt x="106227" y="184718"/>
                  </a:lnTo>
                  <a:lnTo>
                    <a:pt x="129595" y="154989"/>
                  </a:lnTo>
                  <a:lnTo>
                    <a:pt x="145748" y="122134"/>
                  </a:lnTo>
                  <a:lnTo>
                    <a:pt x="150047" y="118447"/>
                  </a:lnTo>
                  <a:lnTo>
                    <a:pt x="154082" y="119498"/>
                  </a:lnTo>
                  <a:lnTo>
                    <a:pt x="157943" y="123708"/>
                  </a:lnTo>
                  <a:lnTo>
                    <a:pt x="162232" y="140864"/>
                  </a:lnTo>
                  <a:lnTo>
                    <a:pt x="166381" y="203469"/>
                  </a:lnTo>
                  <a:lnTo>
                    <a:pt x="177027" y="258698"/>
                  </a:lnTo>
                  <a:lnTo>
                    <a:pt x="192679" y="320285"/>
                  </a:lnTo>
                  <a:lnTo>
                    <a:pt x="197249" y="363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42404" y="2221513"/>
              <a:ext cx="196394" cy="515897"/>
            </a:xfrm>
            <a:custGeom>
              <a:avLst/>
              <a:gdLst/>
              <a:ahLst/>
              <a:cxnLst/>
              <a:rect l="0" t="0" r="0" b="0"/>
              <a:pathLst>
                <a:path w="196394" h="515897">
                  <a:moveTo>
                    <a:pt x="0" y="0"/>
                  </a:moveTo>
                  <a:lnTo>
                    <a:pt x="62258" y="35916"/>
                  </a:lnTo>
                  <a:lnTo>
                    <a:pt x="106782" y="81476"/>
                  </a:lnTo>
                  <a:lnTo>
                    <a:pt x="145355" y="141439"/>
                  </a:lnTo>
                  <a:lnTo>
                    <a:pt x="166665" y="196438"/>
                  </a:lnTo>
                  <a:lnTo>
                    <a:pt x="187729" y="252622"/>
                  </a:lnTo>
                  <a:lnTo>
                    <a:pt x="196393" y="297249"/>
                  </a:lnTo>
                  <a:lnTo>
                    <a:pt x="188108" y="360024"/>
                  </a:lnTo>
                  <a:lnTo>
                    <a:pt x="169608" y="414527"/>
                  </a:lnTo>
                  <a:lnTo>
                    <a:pt x="143424" y="469183"/>
                  </a:lnTo>
                  <a:lnTo>
                    <a:pt x="115813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0732" y="2232041"/>
              <a:ext cx="155248" cy="526426"/>
            </a:xfrm>
            <a:custGeom>
              <a:avLst/>
              <a:gdLst/>
              <a:ahLst/>
              <a:cxnLst/>
              <a:rect l="0" t="0" r="0" b="0"/>
              <a:pathLst>
                <a:path w="155248" h="526426">
                  <a:moveTo>
                    <a:pt x="144718" y="0"/>
                  </a:moveTo>
                  <a:lnTo>
                    <a:pt x="100756" y="20244"/>
                  </a:lnTo>
                  <a:lnTo>
                    <a:pt x="68531" y="47326"/>
                  </a:lnTo>
                  <a:lnTo>
                    <a:pt x="32549" y="101032"/>
                  </a:lnTo>
                  <a:lnTo>
                    <a:pt x="12770" y="156134"/>
                  </a:lnTo>
                  <a:lnTo>
                    <a:pt x="2417" y="205099"/>
                  </a:lnTo>
                  <a:lnTo>
                    <a:pt x="0" y="256652"/>
                  </a:lnTo>
                  <a:lnTo>
                    <a:pt x="7342" y="308972"/>
                  </a:lnTo>
                  <a:lnTo>
                    <a:pt x="24986" y="361519"/>
                  </a:lnTo>
                  <a:lnTo>
                    <a:pt x="51920" y="412963"/>
                  </a:lnTo>
                  <a:lnTo>
                    <a:pt x="97273" y="476027"/>
                  </a:lnTo>
                  <a:lnTo>
                    <a:pt x="133950" y="512148"/>
                  </a:lnTo>
                  <a:lnTo>
                    <a:pt x="155247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62227" y="2200455"/>
              <a:ext cx="185546" cy="536955"/>
            </a:xfrm>
            <a:custGeom>
              <a:avLst/>
              <a:gdLst/>
              <a:ahLst/>
              <a:cxnLst/>
              <a:rect l="0" t="0" r="0" b="0"/>
              <a:pathLst>
                <a:path w="185546" h="536955">
                  <a:moveTo>
                    <a:pt x="185545" y="0"/>
                  </a:moveTo>
                  <a:lnTo>
                    <a:pt x="161498" y="9576"/>
                  </a:lnTo>
                  <a:lnTo>
                    <a:pt x="125952" y="39404"/>
                  </a:lnTo>
                  <a:lnTo>
                    <a:pt x="78186" y="95443"/>
                  </a:lnTo>
                  <a:lnTo>
                    <a:pt x="46142" y="146582"/>
                  </a:lnTo>
                  <a:lnTo>
                    <a:pt x="24397" y="194861"/>
                  </a:lnTo>
                  <a:lnTo>
                    <a:pt x="5476" y="246210"/>
                  </a:lnTo>
                  <a:lnTo>
                    <a:pt x="0" y="299639"/>
                  </a:lnTo>
                  <a:lnTo>
                    <a:pt x="4096" y="357064"/>
                  </a:lnTo>
                  <a:lnTo>
                    <a:pt x="12313" y="419575"/>
                  </a:lnTo>
                  <a:lnTo>
                    <a:pt x="35772" y="471394"/>
                  </a:lnTo>
                  <a:lnTo>
                    <a:pt x="71975" y="525086"/>
                  </a:lnTo>
                  <a:lnTo>
                    <a:pt x="80260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26715" y="2486920"/>
              <a:ext cx="136871" cy="18863"/>
            </a:xfrm>
            <a:custGeom>
              <a:avLst/>
              <a:gdLst/>
              <a:ahLst/>
              <a:cxnLst/>
              <a:rect l="0" t="0" r="0" b="0"/>
              <a:pathLst>
                <a:path w="136871" h="18863">
                  <a:moveTo>
                    <a:pt x="136870" y="8333"/>
                  </a:moveTo>
                  <a:lnTo>
                    <a:pt x="87939" y="0"/>
                  </a:lnTo>
                  <a:lnTo>
                    <a:pt x="46333" y="1575"/>
                  </a:lnTo>
                  <a:lnTo>
                    <a:pt x="18017" y="9450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26756" y="2369474"/>
              <a:ext cx="196173" cy="325822"/>
            </a:xfrm>
            <a:custGeom>
              <a:avLst/>
              <a:gdLst/>
              <a:ahLst/>
              <a:cxnLst/>
              <a:rect l="0" t="0" r="0" b="0"/>
              <a:pathLst>
                <a:path w="196173" h="325822">
                  <a:moveTo>
                    <a:pt x="0" y="20495"/>
                  </a:moveTo>
                  <a:lnTo>
                    <a:pt x="54145" y="9042"/>
                  </a:lnTo>
                  <a:lnTo>
                    <a:pt x="114681" y="1335"/>
                  </a:lnTo>
                  <a:lnTo>
                    <a:pt x="160061" y="0"/>
                  </a:lnTo>
                  <a:lnTo>
                    <a:pt x="171048" y="3322"/>
                  </a:lnTo>
                  <a:lnTo>
                    <a:pt x="179543" y="9046"/>
                  </a:lnTo>
                  <a:lnTo>
                    <a:pt x="186376" y="16372"/>
                  </a:lnTo>
                  <a:lnTo>
                    <a:pt x="193968" y="36989"/>
                  </a:lnTo>
                  <a:lnTo>
                    <a:pt x="196172" y="61751"/>
                  </a:lnTo>
                  <a:lnTo>
                    <a:pt x="188056" y="115775"/>
                  </a:lnTo>
                  <a:lnTo>
                    <a:pt x="175187" y="171506"/>
                  </a:lnTo>
                  <a:lnTo>
                    <a:pt x="168616" y="227575"/>
                  </a:lnTo>
                  <a:lnTo>
                    <a:pt x="157266" y="280591"/>
                  </a:lnTo>
                  <a:lnTo>
                    <a:pt x="147399" y="325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79440" y="2284683"/>
              <a:ext cx="194129" cy="547483"/>
            </a:xfrm>
            <a:custGeom>
              <a:avLst/>
              <a:gdLst/>
              <a:ahLst/>
              <a:cxnLst/>
              <a:rect l="0" t="0" r="0" b="0"/>
              <a:pathLst>
                <a:path w="194129" h="547483">
                  <a:moveTo>
                    <a:pt x="0" y="0"/>
                  </a:moveTo>
                  <a:lnTo>
                    <a:pt x="45781" y="54115"/>
                  </a:lnTo>
                  <a:lnTo>
                    <a:pt x="94070" y="113885"/>
                  </a:lnTo>
                  <a:lnTo>
                    <a:pt x="128633" y="171888"/>
                  </a:lnTo>
                  <a:lnTo>
                    <a:pt x="152367" y="222116"/>
                  </a:lnTo>
                  <a:lnTo>
                    <a:pt x="170867" y="280311"/>
                  </a:lnTo>
                  <a:lnTo>
                    <a:pt x="185786" y="342413"/>
                  </a:lnTo>
                  <a:lnTo>
                    <a:pt x="194128" y="392485"/>
                  </a:lnTo>
                  <a:lnTo>
                    <a:pt x="187652" y="448798"/>
                  </a:lnTo>
                  <a:lnTo>
                    <a:pt x="180497" y="470868"/>
                  </a:lnTo>
                  <a:lnTo>
                    <a:pt x="139668" y="531263"/>
                  </a:lnTo>
                  <a:lnTo>
                    <a:pt x="126342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17556" y="2179399"/>
              <a:ext cx="167253" cy="515897"/>
            </a:xfrm>
            <a:custGeom>
              <a:avLst/>
              <a:gdLst/>
              <a:ahLst/>
              <a:cxnLst/>
              <a:rect l="0" t="0" r="0" b="0"/>
              <a:pathLst>
                <a:path w="167253" h="515897">
                  <a:moveTo>
                    <a:pt x="167252" y="0"/>
                  </a:moveTo>
                  <a:lnTo>
                    <a:pt x="135970" y="17980"/>
                  </a:lnTo>
                  <a:lnTo>
                    <a:pt x="83142" y="75523"/>
                  </a:lnTo>
                  <a:lnTo>
                    <a:pt x="52155" y="127395"/>
                  </a:lnTo>
                  <a:lnTo>
                    <a:pt x="23504" y="188291"/>
                  </a:lnTo>
                  <a:lnTo>
                    <a:pt x="4890" y="248240"/>
                  </a:lnTo>
                  <a:lnTo>
                    <a:pt x="0" y="305141"/>
                  </a:lnTo>
                  <a:lnTo>
                    <a:pt x="4623" y="361442"/>
                  </a:lnTo>
                  <a:lnTo>
                    <a:pt x="17971" y="409217"/>
                  </a:lnTo>
                  <a:lnTo>
                    <a:pt x="48606" y="463070"/>
                  </a:lnTo>
                  <a:lnTo>
                    <a:pt x="83374" y="495756"/>
                  </a:lnTo>
                  <a:lnTo>
                    <a:pt x="11461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47979" y="2474197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83650" y="3119"/>
                  </a:lnTo>
                  <a:lnTo>
                    <a:pt x="24126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90134" y="2338193"/>
              <a:ext cx="223829" cy="314989"/>
            </a:xfrm>
            <a:custGeom>
              <a:avLst/>
              <a:gdLst/>
              <a:ahLst/>
              <a:cxnLst/>
              <a:rect l="0" t="0" r="0" b="0"/>
              <a:pathLst>
                <a:path w="223829" h="314989">
                  <a:moveTo>
                    <a:pt x="0" y="20190"/>
                  </a:moveTo>
                  <a:lnTo>
                    <a:pt x="11179" y="9012"/>
                  </a:lnTo>
                  <a:lnTo>
                    <a:pt x="32265" y="3523"/>
                  </a:lnTo>
                  <a:lnTo>
                    <a:pt x="87872" y="0"/>
                  </a:lnTo>
                  <a:lnTo>
                    <a:pt x="149612" y="7580"/>
                  </a:lnTo>
                  <a:lnTo>
                    <a:pt x="203989" y="9250"/>
                  </a:lnTo>
                  <a:lnTo>
                    <a:pt x="213202" y="14067"/>
                  </a:lnTo>
                  <a:lnTo>
                    <a:pt x="219343" y="21957"/>
                  </a:lnTo>
                  <a:lnTo>
                    <a:pt x="223438" y="31897"/>
                  </a:lnTo>
                  <a:lnTo>
                    <a:pt x="223828" y="42032"/>
                  </a:lnTo>
                  <a:lnTo>
                    <a:pt x="203637" y="104487"/>
                  </a:lnTo>
                  <a:lnTo>
                    <a:pt x="186015" y="162659"/>
                  </a:lnTo>
                  <a:lnTo>
                    <a:pt x="165902" y="217135"/>
                  </a:lnTo>
                  <a:lnTo>
                    <a:pt x="156383" y="269836"/>
                  </a:lnTo>
                  <a:lnTo>
                    <a:pt x="147399" y="314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21761" y="2189927"/>
              <a:ext cx="249155" cy="568540"/>
            </a:xfrm>
            <a:custGeom>
              <a:avLst/>
              <a:gdLst/>
              <a:ahLst/>
              <a:cxnLst/>
              <a:rect l="0" t="0" r="0" b="0"/>
              <a:pathLst>
                <a:path w="249155" h="568540">
                  <a:moveTo>
                    <a:pt x="0" y="0"/>
                  </a:moveTo>
                  <a:lnTo>
                    <a:pt x="62258" y="35917"/>
                  </a:lnTo>
                  <a:lnTo>
                    <a:pt x="118675" y="90515"/>
                  </a:lnTo>
                  <a:lnTo>
                    <a:pt x="175026" y="153553"/>
                  </a:lnTo>
                  <a:lnTo>
                    <a:pt x="205297" y="207091"/>
                  </a:lnTo>
                  <a:lnTo>
                    <a:pt x="226945" y="254773"/>
                  </a:lnTo>
                  <a:lnTo>
                    <a:pt x="240768" y="305945"/>
                  </a:lnTo>
                  <a:lnTo>
                    <a:pt x="249154" y="355033"/>
                  </a:lnTo>
                  <a:lnTo>
                    <a:pt x="248518" y="402332"/>
                  </a:lnTo>
                  <a:lnTo>
                    <a:pt x="237802" y="450272"/>
                  </a:lnTo>
                  <a:lnTo>
                    <a:pt x="219809" y="497232"/>
                  </a:lnTo>
                  <a:lnTo>
                    <a:pt x="205317" y="527488"/>
                  </a:lnTo>
                  <a:lnTo>
                    <a:pt x="168456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075127" y="3000621"/>
            <a:ext cx="2428570" cy="652768"/>
            <a:chOff x="1075127" y="3000621"/>
            <a:chExt cx="2428570" cy="652768"/>
          </a:xfrm>
        </p:grpSpPr>
        <p:sp>
          <p:nvSpPr>
            <p:cNvPr id="40" name="Freeform 39"/>
            <p:cNvSpPr/>
            <p:nvPr/>
          </p:nvSpPr>
          <p:spPr>
            <a:xfrm>
              <a:off x="1231834" y="322172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076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62128" y="3113027"/>
              <a:ext cx="219524" cy="349387"/>
            </a:xfrm>
            <a:custGeom>
              <a:avLst/>
              <a:gdLst/>
              <a:ahLst/>
              <a:cxnLst/>
              <a:rect l="0" t="0" r="0" b="0"/>
              <a:pathLst>
                <a:path w="219524" h="349387">
                  <a:moveTo>
                    <a:pt x="53975" y="3408"/>
                  </a:moveTo>
                  <a:lnTo>
                    <a:pt x="4477" y="61971"/>
                  </a:lnTo>
                  <a:lnTo>
                    <a:pt x="1089" y="63507"/>
                  </a:lnTo>
                  <a:lnTo>
                    <a:pt x="0" y="61022"/>
                  </a:lnTo>
                  <a:lnTo>
                    <a:pt x="445" y="55855"/>
                  </a:lnTo>
                  <a:lnTo>
                    <a:pt x="7177" y="43875"/>
                  </a:lnTo>
                  <a:lnTo>
                    <a:pt x="27241" y="23977"/>
                  </a:lnTo>
                  <a:lnTo>
                    <a:pt x="46773" y="11380"/>
                  </a:lnTo>
                  <a:lnTo>
                    <a:pt x="71051" y="1882"/>
                  </a:lnTo>
                  <a:lnTo>
                    <a:pt x="94320" y="0"/>
                  </a:lnTo>
                  <a:lnTo>
                    <a:pt x="115190" y="4233"/>
                  </a:lnTo>
                  <a:lnTo>
                    <a:pt x="132264" y="13913"/>
                  </a:lnTo>
                  <a:lnTo>
                    <a:pt x="136584" y="20940"/>
                  </a:lnTo>
                  <a:lnTo>
                    <a:pt x="138263" y="38106"/>
                  </a:lnTo>
                  <a:lnTo>
                    <a:pt x="132632" y="67501"/>
                  </a:lnTo>
                  <a:lnTo>
                    <a:pt x="117965" y="92848"/>
                  </a:lnTo>
                  <a:lnTo>
                    <a:pt x="82087" y="129512"/>
                  </a:lnTo>
                  <a:lnTo>
                    <a:pt x="72716" y="136611"/>
                  </a:lnTo>
                  <a:lnTo>
                    <a:pt x="69979" y="140173"/>
                  </a:lnTo>
                  <a:lnTo>
                    <a:pt x="71663" y="141378"/>
                  </a:lnTo>
                  <a:lnTo>
                    <a:pt x="82893" y="141937"/>
                  </a:lnTo>
                  <a:lnTo>
                    <a:pt x="146129" y="159449"/>
                  </a:lnTo>
                  <a:lnTo>
                    <a:pt x="178376" y="178064"/>
                  </a:lnTo>
                  <a:lnTo>
                    <a:pt x="195442" y="195676"/>
                  </a:lnTo>
                  <a:lnTo>
                    <a:pt x="212615" y="230912"/>
                  </a:lnTo>
                  <a:lnTo>
                    <a:pt x="219523" y="270988"/>
                  </a:lnTo>
                  <a:lnTo>
                    <a:pt x="214899" y="295468"/>
                  </a:lnTo>
                  <a:lnTo>
                    <a:pt x="203876" y="316876"/>
                  </a:lnTo>
                  <a:lnTo>
                    <a:pt x="187278" y="334190"/>
                  </a:lnTo>
                  <a:lnTo>
                    <a:pt x="165084" y="343444"/>
                  </a:lnTo>
                  <a:lnTo>
                    <a:pt x="112707" y="349386"/>
                  </a:lnTo>
                  <a:lnTo>
                    <a:pt x="55802" y="342322"/>
                  </a:lnTo>
                  <a:lnTo>
                    <a:pt x="43447" y="340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28016" y="3148020"/>
              <a:ext cx="51342" cy="305328"/>
            </a:xfrm>
            <a:custGeom>
              <a:avLst/>
              <a:gdLst/>
              <a:ahLst/>
              <a:cxnLst/>
              <a:rect l="0" t="0" r="0" b="0"/>
              <a:pathLst>
                <a:path w="51342" h="305328">
                  <a:moveTo>
                    <a:pt x="19756" y="0"/>
                  </a:moveTo>
                  <a:lnTo>
                    <a:pt x="5284" y="33622"/>
                  </a:lnTo>
                  <a:lnTo>
                    <a:pt x="0" y="85324"/>
                  </a:lnTo>
                  <a:lnTo>
                    <a:pt x="2204" y="123547"/>
                  </a:lnTo>
                  <a:lnTo>
                    <a:pt x="13429" y="179083"/>
                  </a:lnTo>
                  <a:lnTo>
                    <a:pt x="30375" y="240782"/>
                  </a:lnTo>
                  <a:lnTo>
                    <a:pt x="48230" y="295848"/>
                  </a:lnTo>
                  <a:lnTo>
                    <a:pt x="51341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59568" y="3148020"/>
              <a:ext cx="219790" cy="182859"/>
            </a:xfrm>
            <a:custGeom>
              <a:avLst/>
              <a:gdLst/>
              <a:ahLst/>
              <a:cxnLst/>
              <a:rect l="0" t="0" r="0" b="0"/>
              <a:pathLst>
                <a:path w="219790" h="182859">
                  <a:moveTo>
                    <a:pt x="219789" y="157928"/>
                  </a:moveTo>
                  <a:lnTo>
                    <a:pt x="203022" y="152339"/>
                  </a:lnTo>
                  <a:lnTo>
                    <a:pt x="185431" y="152714"/>
                  </a:lnTo>
                  <a:lnTo>
                    <a:pt x="127960" y="159581"/>
                  </a:lnTo>
                  <a:lnTo>
                    <a:pt x="72776" y="181556"/>
                  </a:lnTo>
                  <a:lnTo>
                    <a:pt x="51505" y="182858"/>
                  </a:lnTo>
                  <a:lnTo>
                    <a:pt x="30352" y="178366"/>
                  </a:lnTo>
                  <a:lnTo>
                    <a:pt x="9253" y="168571"/>
                  </a:lnTo>
                  <a:lnTo>
                    <a:pt x="3393" y="160344"/>
                  </a:lnTo>
                  <a:lnTo>
                    <a:pt x="0" y="138725"/>
                  </a:lnTo>
                  <a:lnTo>
                    <a:pt x="10316" y="76139"/>
                  </a:lnTo>
                  <a:lnTo>
                    <a:pt x="27253" y="16982"/>
                  </a:lnTo>
                  <a:lnTo>
                    <a:pt x="302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23161" y="3140170"/>
              <a:ext cx="269172" cy="327591"/>
            </a:xfrm>
            <a:custGeom>
              <a:avLst/>
              <a:gdLst/>
              <a:ahLst/>
              <a:cxnLst/>
              <a:rect l="0" t="0" r="0" b="0"/>
              <a:pathLst>
                <a:path w="269172" h="327591">
                  <a:moveTo>
                    <a:pt x="19367" y="49964"/>
                  </a:moveTo>
                  <a:lnTo>
                    <a:pt x="2600" y="55554"/>
                  </a:lnTo>
                  <a:lnTo>
                    <a:pt x="0" y="53691"/>
                  </a:lnTo>
                  <a:lnTo>
                    <a:pt x="606" y="48939"/>
                  </a:lnTo>
                  <a:lnTo>
                    <a:pt x="3350" y="42262"/>
                  </a:lnTo>
                  <a:lnTo>
                    <a:pt x="23980" y="21686"/>
                  </a:lnTo>
                  <a:lnTo>
                    <a:pt x="52319" y="6361"/>
                  </a:lnTo>
                  <a:lnTo>
                    <a:pt x="88532" y="0"/>
                  </a:lnTo>
                  <a:lnTo>
                    <a:pt x="112108" y="4751"/>
                  </a:lnTo>
                  <a:lnTo>
                    <a:pt x="123309" y="9294"/>
                  </a:lnTo>
                  <a:lnTo>
                    <a:pt x="131945" y="17002"/>
                  </a:lnTo>
                  <a:lnTo>
                    <a:pt x="144661" y="38044"/>
                  </a:lnTo>
                  <a:lnTo>
                    <a:pt x="147973" y="59874"/>
                  </a:lnTo>
                  <a:lnTo>
                    <a:pt x="144376" y="81275"/>
                  </a:lnTo>
                  <a:lnTo>
                    <a:pt x="129196" y="111884"/>
                  </a:lnTo>
                  <a:lnTo>
                    <a:pt x="116533" y="128567"/>
                  </a:lnTo>
                  <a:lnTo>
                    <a:pt x="87953" y="147596"/>
                  </a:lnTo>
                  <a:lnTo>
                    <a:pt x="89658" y="147807"/>
                  </a:lnTo>
                  <a:lnTo>
                    <a:pt x="123199" y="145331"/>
                  </a:lnTo>
                  <a:lnTo>
                    <a:pt x="145063" y="151231"/>
                  </a:lnTo>
                  <a:lnTo>
                    <a:pt x="198266" y="173437"/>
                  </a:lnTo>
                  <a:lnTo>
                    <a:pt x="245394" y="204929"/>
                  </a:lnTo>
                  <a:lnTo>
                    <a:pt x="262333" y="231190"/>
                  </a:lnTo>
                  <a:lnTo>
                    <a:pt x="269171" y="266787"/>
                  </a:lnTo>
                  <a:lnTo>
                    <a:pt x="264532" y="287100"/>
                  </a:lnTo>
                  <a:lnTo>
                    <a:pt x="260019" y="295792"/>
                  </a:lnTo>
                  <a:lnTo>
                    <a:pt x="245647" y="308570"/>
                  </a:lnTo>
                  <a:lnTo>
                    <a:pt x="207824" y="326305"/>
                  </a:lnTo>
                  <a:lnTo>
                    <a:pt x="187354" y="327590"/>
                  </a:lnTo>
                  <a:lnTo>
                    <a:pt x="130850" y="315713"/>
                  </a:lnTo>
                  <a:lnTo>
                    <a:pt x="114124" y="313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53098" y="3042735"/>
              <a:ext cx="223380" cy="494841"/>
            </a:xfrm>
            <a:custGeom>
              <a:avLst/>
              <a:gdLst/>
              <a:ahLst/>
              <a:cxnLst/>
              <a:rect l="0" t="0" r="0" b="0"/>
              <a:pathLst>
                <a:path w="223380" h="494841">
                  <a:moveTo>
                    <a:pt x="0" y="0"/>
                  </a:moveTo>
                  <a:lnTo>
                    <a:pt x="62258" y="35917"/>
                  </a:lnTo>
                  <a:lnTo>
                    <a:pt x="115642" y="91753"/>
                  </a:lnTo>
                  <a:lnTo>
                    <a:pt x="165121" y="150138"/>
                  </a:lnTo>
                  <a:lnTo>
                    <a:pt x="181116" y="176677"/>
                  </a:lnTo>
                  <a:lnTo>
                    <a:pt x="200673" y="208717"/>
                  </a:lnTo>
                  <a:lnTo>
                    <a:pt x="222653" y="266356"/>
                  </a:lnTo>
                  <a:lnTo>
                    <a:pt x="223379" y="314317"/>
                  </a:lnTo>
                  <a:lnTo>
                    <a:pt x="211974" y="373350"/>
                  </a:lnTo>
                  <a:lnTo>
                    <a:pt x="193698" y="408930"/>
                  </a:lnTo>
                  <a:lnTo>
                    <a:pt x="146564" y="468622"/>
                  </a:lnTo>
                  <a:lnTo>
                    <a:pt x="126342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75127" y="3000621"/>
              <a:ext cx="177765" cy="484312"/>
            </a:xfrm>
            <a:custGeom>
              <a:avLst/>
              <a:gdLst/>
              <a:ahLst/>
              <a:cxnLst/>
              <a:rect l="0" t="0" r="0" b="0"/>
              <a:pathLst>
                <a:path w="177765" h="484312">
                  <a:moveTo>
                    <a:pt x="177764" y="0"/>
                  </a:moveTo>
                  <a:lnTo>
                    <a:pt x="146482" y="9576"/>
                  </a:lnTo>
                  <a:lnTo>
                    <a:pt x="92484" y="47326"/>
                  </a:lnTo>
                  <a:lnTo>
                    <a:pt x="46344" y="95443"/>
                  </a:lnTo>
                  <a:lnTo>
                    <a:pt x="12683" y="158942"/>
                  </a:lnTo>
                  <a:lnTo>
                    <a:pt x="2899" y="203462"/>
                  </a:lnTo>
                  <a:lnTo>
                    <a:pt x="0" y="253698"/>
                  </a:lnTo>
                  <a:lnTo>
                    <a:pt x="2261" y="302508"/>
                  </a:lnTo>
                  <a:lnTo>
                    <a:pt x="13459" y="343486"/>
                  </a:lnTo>
                  <a:lnTo>
                    <a:pt x="44949" y="405628"/>
                  </a:lnTo>
                  <a:lnTo>
                    <a:pt x="85159" y="453687"/>
                  </a:lnTo>
                  <a:lnTo>
                    <a:pt x="13565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05448" y="3011150"/>
              <a:ext cx="142491" cy="515897"/>
            </a:xfrm>
            <a:custGeom>
              <a:avLst/>
              <a:gdLst/>
              <a:ahLst/>
              <a:cxnLst/>
              <a:rect l="0" t="0" r="0" b="0"/>
              <a:pathLst>
                <a:path w="142491" h="515897">
                  <a:moveTo>
                    <a:pt x="142490" y="0"/>
                  </a:moveTo>
                  <a:lnTo>
                    <a:pt x="118443" y="9575"/>
                  </a:lnTo>
                  <a:lnTo>
                    <a:pt x="97020" y="27533"/>
                  </a:lnTo>
                  <a:lnTo>
                    <a:pt x="61791" y="80141"/>
                  </a:lnTo>
                  <a:lnTo>
                    <a:pt x="29798" y="139452"/>
                  </a:lnTo>
                  <a:lnTo>
                    <a:pt x="13255" y="193532"/>
                  </a:lnTo>
                  <a:lnTo>
                    <a:pt x="5958" y="248105"/>
                  </a:lnTo>
                  <a:lnTo>
                    <a:pt x="0" y="284082"/>
                  </a:lnTo>
                  <a:lnTo>
                    <a:pt x="7282" y="337568"/>
                  </a:lnTo>
                  <a:lnTo>
                    <a:pt x="25575" y="393193"/>
                  </a:lnTo>
                  <a:lnTo>
                    <a:pt x="58579" y="448698"/>
                  </a:lnTo>
                  <a:lnTo>
                    <a:pt x="100403" y="499700"/>
                  </a:lnTo>
                  <a:lnTo>
                    <a:pt x="121433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00580" y="3295419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7940" y="3120"/>
                  </a:lnTo>
                  <a:lnTo>
                    <a:pt x="46334" y="145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63792" y="3162512"/>
              <a:ext cx="209592" cy="332950"/>
            </a:xfrm>
            <a:custGeom>
              <a:avLst/>
              <a:gdLst/>
              <a:ahLst/>
              <a:cxnLst/>
              <a:rect l="0" t="0" r="0" b="0"/>
              <a:pathLst>
                <a:path w="209592" h="332950">
                  <a:moveTo>
                    <a:pt x="0" y="17094"/>
                  </a:moveTo>
                  <a:lnTo>
                    <a:pt x="56215" y="305"/>
                  </a:lnTo>
                  <a:lnTo>
                    <a:pt x="117906" y="0"/>
                  </a:lnTo>
                  <a:lnTo>
                    <a:pt x="180828" y="5268"/>
                  </a:lnTo>
                  <a:lnTo>
                    <a:pt x="191912" y="9210"/>
                  </a:lnTo>
                  <a:lnTo>
                    <a:pt x="207347" y="22949"/>
                  </a:lnTo>
                  <a:lnTo>
                    <a:pt x="209591" y="31525"/>
                  </a:lnTo>
                  <a:lnTo>
                    <a:pt x="196172" y="86368"/>
                  </a:lnTo>
                  <a:lnTo>
                    <a:pt x="175188" y="141608"/>
                  </a:lnTo>
                  <a:lnTo>
                    <a:pt x="158564" y="204513"/>
                  </a:lnTo>
                  <a:lnTo>
                    <a:pt x="144015" y="267934"/>
                  </a:lnTo>
                  <a:lnTo>
                    <a:pt x="129478" y="321961"/>
                  </a:lnTo>
                  <a:lnTo>
                    <a:pt x="126342" y="332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05948" y="3042735"/>
              <a:ext cx="197749" cy="610654"/>
            </a:xfrm>
            <a:custGeom>
              <a:avLst/>
              <a:gdLst/>
              <a:ahLst/>
              <a:cxnLst/>
              <a:rect l="0" t="0" r="0" b="0"/>
              <a:pathLst>
                <a:path w="197749" h="610654">
                  <a:moveTo>
                    <a:pt x="0" y="0"/>
                  </a:moveTo>
                  <a:lnTo>
                    <a:pt x="52705" y="53875"/>
                  </a:lnTo>
                  <a:lnTo>
                    <a:pt x="96793" y="115922"/>
                  </a:lnTo>
                  <a:lnTo>
                    <a:pt x="124256" y="168470"/>
                  </a:lnTo>
                  <a:lnTo>
                    <a:pt x="146662" y="229434"/>
                  </a:lnTo>
                  <a:lnTo>
                    <a:pt x="172085" y="292387"/>
                  </a:lnTo>
                  <a:lnTo>
                    <a:pt x="185724" y="347658"/>
                  </a:lnTo>
                  <a:lnTo>
                    <a:pt x="196250" y="410424"/>
                  </a:lnTo>
                  <a:lnTo>
                    <a:pt x="197748" y="449031"/>
                  </a:lnTo>
                  <a:lnTo>
                    <a:pt x="190828" y="510471"/>
                  </a:lnTo>
                  <a:lnTo>
                    <a:pt x="169900" y="567825"/>
                  </a:lnTo>
                  <a:lnTo>
                    <a:pt x="147399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854061" y="3942448"/>
            <a:ext cx="1346603" cy="774320"/>
            <a:chOff x="1854061" y="3942448"/>
            <a:chExt cx="1346603" cy="774320"/>
          </a:xfrm>
        </p:grpSpPr>
        <p:sp>
          <p:nvSpPr>
            <p:cNvPr id="52" name="Freeform 51"/>
            <p:cNvSpPr/>
            <p:nvPr/>
          </p:nvSpPr>
          <p:spPr>
            <a:xfrm>
              <a:off x="1854061" y="3942448"/>
              <a:ext cx="246028" cy="598098"/>
            </a:xfrm>
            <a:custGeom>
              <a:avLst/>
              <a:gdLst/>
              <a:ahLst/>
              <a:cxnLst/>
              <a:rect l="0" t="0" r="0" b="0"/>
              <a:pathLst>
                <a:path w="246028" h="598098">
                  <a:moveTo>
                    <a:pt x="62125" y="26795"/>
                  </a:moveTo>
                  <a:lnTo>
                    <a:pt x="54889" y="54351"/>
                  </a:lnTo>
                  <a:lnTo>
                    <a:pt x="49127" y="110574"/>
                  </a:lnTo>
                  <a:lnTo>
                    <a:pt x="37071" y="167087"/>
                  </a:lnTo>
                  <a:lnTo>
                    <a:pt x="22254" y="213734"/>
                  </a:lnTo>
                  <a:lnTo>
                    <a:pt x="10870" y="231152"/>
                  </a:lnTo>
                  <a:lnTo>
                    <a:pt x="6898" y="230884"/>
                  </a:lnTo>
                  <a:lnTo>
                    <a:pt x="4250" y="224855"/>
                  </a:lnTo>
                  <a:lnTo>
                    <a:pt x="0" y="178742"/>
                  </a:lnTo>
                  <a:lnTo>
                    <a:pt x="4853" y="138367"/>
                  </a:lnTo>
                  <a:lnTo>
                    <a:pt x="28659" y="80266"/>
                  </a:lnTo>
                  <a:lnTo>
                    <a:pt x="49795" y="37487"/>
                  </a:lnTo>
                  <a:lnTo>
                    <a:pt x="69650" y="11376"/>
                  </a:lnTo>
                  <a:lnTo>
                    <a:pt x="89646" y="2394"/>
                  </a:lnTo>
                  <a:lnTo>
                    <a:pt x="101530" y="0"/>
                  </a:lnTo>
                  <a:lnTo>
                    <a:pt x="112961" y="1912"/>
                  </a:lnTo>
                  <a:lnTo>
                    <a:pt x="135022" y="13396"/>
                  </a:lnTo>
                  <a:lnTo>
                    <a:pt x="184271" y="63993"/>
                  </a:lnTo>
                  <a:lnTo>
                    <a:pt x="211728" y="110008"/>
                  </a:lnTo>
                  <a:lnTo>
                    <a:pt x="233456" y="172443"/>
                  </a:lnTo>
                  <a:lnTo>
                    <a:pt x="238842" y="222029"/>
                  </a:lnTo>
                  <a:lnTo>
                    <a:pt x="246027" y="281174"/>
                  </a:lnTo>
                  <a:lnTo>
                    <a:pt x="244386" y="343152"/>
                  </a:lnTo>
                  <a:lnTo>
                    <a:pt x="236491" y="405970"/>
                  </a:lnTo>
                  <a:lnTo>
                    <a:pt x="221003" y="467202"/>
                  </a:lnTo>
                  <a:lnTo>
                    <a:pt x="189695" y="530077"/>
                  </a:lnTo>
                  <a:lnTo>
                    <a:pt x="173805" y="556972"/>
                  </a:lnTo>
                  <a:lnTo>
                    <a:pt x="145128" y="584097"/>
                  </a:lnTo>
                  <a:lnTo>
                    <a:pt x="124752" y="595409"/>
                  </a:lnTo>
                  <a:lnTo>
                    <a:pt x="100878" y="598097"/>
                  </a:lnTo>
                  <a:lnTo>
                    <a:pt x="75839" y="594222"/>
                  </a:lnTo>
                  <a:lnTo>
                    <a:pt x="53012" y="584702"/>
                  </a:lnTo>
                  <a:lnTo>
                    <a:pt x="37408" y="566432"/>
                  </a:lnTo>
                  <a:lnTo>
                    <a:pt x="31609" y="555009"/>
                  </a:lnTo>
                  <a:lnTo>
                    <a:pt x="30083" y="543884"/>
                  </a:lnTo>
                  <a:lnTo>
                    <a:pt x="34626" y="522165"/>
                  </a:lnTo>
                  <a:lnTo>
                    <a:pt x="50338" y="490206"/>
                  </a:lnTo>
                  <a:lnTo>
                    <a:pt x="58946" y="483134"/>
                  </a:lnTo>
                  <a:lnTo>
                    <a:pt x="80989" y="475278"/>
                  </a:lnTo>
                  <a:lnTo>
                    <a:pt x="125296" y="476443"/>
                  </a:lnTo>
                  <a:lnTo>
                    <a:pt x="169880" y="489787"/>
                  </a:lnTo>
                  <a:lnTo>
                    <a:pt x="210055" y="515257"/>
                  </a:lnTo>
                  <a:lnTo>
                    <a:pt x="241110" y="542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84683" y="4537782"/>
              <a:ext cx="21059" cy="178986"/>
            </a:xfrm>
            <a:custGeom>
              <a:avLst/>
              <a:gdLst/>
              <a:ahLst/>
              <a:cxnLst/>
              <a:rect l="0" t="0" r="0" b="0"/>
              <a:pathLst>
                <a:path w="21059" h="178986">
                  <a:moveTo>
                    <a:pt x="21058" y="0"/>
                  </a:moveTo>
                  <a:lnTo>
                    <a:pt x="21058" y="58617"/>
                  </a:lnTo>
                  <a:lnTo>
                    <a:pt x="19888" y="111621"/>
                  </a:lnTo>
                  <a:lnTo>
                    <a:pt x="9605" y="15398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01997" y="4095585"/>
              <a:ext cx="30128" cy="442198"/>
            </a:xfrm>
            <a:custGeom>
              <a:avLst/>
              <a:gdLst/>
              <a:ahLst/>
              <a:cxnLst/>
              <a:rect l="0" t="0" r="0" b="0"/>
              <a:pathLst>
                <a:path w="30128" h="442198">
                  <a:moveTo>
                    <a:pt x="9070" y="0"/>
                  </a:moveTo>
                  <a:lnTo>
                    <a:pt x="5" y="58617"/>
                  </a:lnTo>
                  <a:lnTo>
                    <a:pt x="0" y="118856"/>
                  </a:lnTo>
                  <a:lnTo>
                    <a:pt x="6932" y="176336"/>
                  </a:lnTo>
                  <a:lnTo>
                    <a:pt x="14237" y="237473"/>
                  </a:lnTo>
                  <a:lnTo>
                    <a:pt x="19709" y="290580"/>
                  </a:lnTo>
                  <a:lnTo>
                    <a:pt x="27722" y="342318"/>
                  </a:lnTo>
                  <a:lnTo>
                    <a:pt x="29652" y="402581"/>
                  </a:lnTo>
                  <a:lnTo>
                    <a:pt x="3012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73579" y="4074528"/>
              <a:ext cx="237489" cy="298462"/>
            </a:xfrm>
            <a:custGeom>
              <a:avLst/>
              <a:gdLst/>
              <a:ahLst/>
              <a:cxnLst/>
              <a:rect l="0" t="0" r="0" b="0"/>
              <a:pathLst>
                <a:path w="237489" h="298462">
                  <a:moveTo>
                    <a:pt x="237488" y="252684"/>
                  </a:moveTo>
                  <a:lnTo>
                    <a:pt x="194796" y="255804"/>
                  </a:lnTo>
                  <a:lnTo>
                    <a:pt x="141486" y="271812"/>
                  </a:lnTo>
                  <a:lnTo>
                    <a:pt x="81014" y="296898"/>
                  </a:lnTo>
                  <a:lnTo>
                    <a:pt x="56030" y="298461"/>
                  </a:lnTo>
                  <a:lnTo>
                    <a:pt x="42816" y="297240"/>
                  </a:lnTo>
                  <a:lnTo>
                    <a:pt x="21896" y="286525"/>
                  </a:lnTo>
                  <a:lnTo>
                    <a:pt x="13041" y="278754"/>
                  </a:lnTo>
                  <a:lnTo>
                    <a:pt x="3203" y="257642"/>
                  </a:lnTo>
                  <a:lnTo>
                    <a:pt x="0" y="233830"/>
                  </a:lnTo>
                  <a:lnTo>
                    <a:pt x="4858" y="173685"/>
                  </a:lnTo>
                  <a:lnTo>
                    <a:pt x="14068" y="118969"/>
                  </a:lnTo>
                  <a:lnTo>
                    <a:pt x="27153" y="66221"/>
                  </a:lnTo>
                  <a:lnTo>
                    <a:pt x="44876" y="9627"/>
                  </a:lnTo>
                  <a:lnTo>
                    <a:pt x="479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87478" y="4127171"/>
              <a:ext cx="320956" cy="345032"/>
            </a:xfrm>
            <a:custGeom>
              <a:avLst/>
              <a:gdLst/>
              <a:ahLst/>
              <a:cxnLst/>
              <a:rect l="0" t="0" r="0" b="0"/>
              <a:pathLst>
                <a:path w="320956" h="345032">
                  <a:moveTo>
                    <a:pt x="144687" y="0"/>
                  </a:moveTo>
                  <a:lnTo>
                    <a:pt x="122331" y="0"/>
                  </a:lnTo>
                  <a:lnTo>
                    <a:pt x="91660" y="11178"/>
                  </a:lnTo>
                  <a:lnTo>
                    <a:pt x="65935" y="29308"/>
                  </a:lnTo>
                  <a:lnTo>
                    <a:pt x="36281" y="65971"/>
                  </a:lnTo>
                  <a:lnTo>
                    <a:pt x="11013" y="120179"/>
                  </a:lnTo>
                  <a:lnTo>
                    <a:pt x="0" y="181276"/>
                  </a:lnTo>
                  <a:lnTo>
                    <a:pt x="6229" y="230000"/>
                  </a:lnTo>
                  <a:lnTo>
                    <a:pt x="16575" y="261560"/>
                  </a:lnTo>
                  <a:lnTo>
                    <a:pt x="47113" y="306726"/>
                  </a:lnTo>
                  <a:lnTo>
                    <a:pt x="63886" y="320766"/>
                  </a:lnTo>
                  <a:lnTo>
                    <a:pt x="108840" y="339312"/>
                  </a:lnTo>
                  <a:lnTo>
                    <a:pt x="149014" y="345031"/>
                  </a:lnTo>
                  <a:lnTo>
                    <a:pt x="190553" y="341137"/>
                  </a:lnTo>
                  <a:lnTo>
                    <a:pt x="238105" y="320935"/>
                  </a:lnTo>
                  <a:lnTo>
                    <a:pt x="286321" y="287523"/>
                  </a:lnTo>
                  <a:lnTo>
                    <a:pt x="298493" y="267388"/>
                  </a:lnTo>
                  <a:lnTo>
                    <a:pt x="315839" y="216334"/>
                  </a:lnTo>
                  <a:lnTo>
                    <a:pt x="320955" y="162359"/>
                  </a:lnTo>
                  <a:lnTo>
                    <a:pt x="308814" y="105868"/>
                  </a:lnTo>
                  <a:lnTo>
                    <a:pt x="293273" y="79461"/>
                  </a:lnTo>
                  <a:lnTo>
                    <a:pt x="273851" y="56819"/>
                  </a:lnTo>
                  <a:lnTo>
                    <a:pt x="247689" y="40881"/>
                  </a:lnTo>
                  <a:lnTo>
                    <a:pt x="198055" y="29689"/>
                  </a:lnTo>
                  <a:lnTo>
                    <a:pt x="18680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48020" y="4116642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47998"/>
                  </a:lnTo>
                  <a:lnTo>
                    <a:pt x="21331" y="200219"/>
                  </a:lnTo>
                  <a:lnTo>
                    <a:pt x="31667" y="252737"/>
                  </a:lnTo>
                  <a:lnTo>
                    <a:pt x="39019" y="302223"/>
                  </a:lnTo>
                  <a:lnTo>
                    <a:pt x="47092" y="360865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864191" y="558010"/>
            <a:ext cx="3958690" cy="631711"/>
            <a:chOff x="4864191" y="558010"/>
            <a:chExt cx="3958690" cy="631711"/>
          </a:xfrm>
        </p:grpSpPr>
        <p:sp>
          <p:nvSpPr>
            <p:cNvPr id="59" name="Freeform 58"/>
            <p:cNvSpPr/>
            <p:nvPr/>
          </p:nvSpPr>
          <p:spPr>
            <a:xfrm>
              <a:off x="4864191" y="642238"/>
              <a:ext cx="482377" cy="497618"/>
            </a:xfrm>
            <a:custGeom>
              <a:avLst/>
              <a:gdLst/>
              <a:ahLst/>
              <a:cxnLst/>
              <a:rect l="0" t="0" r="0" b="0"/>
              <a:pathLst>
                <a:path w="482377" h="497618">
                  <a:moveTo>
                    <a:pt x="10503" y="0"/>
                  </a:moveTo>
                  <a:lnTo>
                    <a:pt x="2170" y="37478"/>
                  </a:lnTo>
                  <a:lnTo>
                    <a:pt x="408" y="94491"/>
                  </a:lnTo>
                  <a:lnTo>
                    <a:pt x="60" y="154842"/>
                  </a:lnTo>
                  <a:lnTo>
                    <a:pt x="0" y="204716"/>
                  </a:lnTo>
                  <a:lnTo>
                    <a:pt x="3099" y="267732"/>
                  </a:lnTo>
                  <a:lnTo>
                    <a:pt x="14630" y="325846"/>
                  </a:lnTo>
                  <a:lnTo>
                    <a:pt x="29342" y="384076"/>
                  </a:lnTo>
                  <a:lnTo>
                    <a:pt x="53566" y="427466"/>
                  </a:lnTo>
                  <a:lnTo>
                    <a:pt x="68247" y="442669"/>
                  </a:lnTo>
                  <a:lnTo>
                    <a:pt x="86470" y="453325"/>
                  </a:lnTo>
                  <a:lnTo>
                    <a:pt x="106267" y="455722"/>
                  </a:lnTo>
                  <a:lnTo>
                    <a:pt x="125595" y="451717"/>
                  </a:lnTo>
                  <a:lnTo>
                    <a:pt x="141983" y="442139"/>
                  </a:lnTo>
                  <a:lnTo>
                    <a:pt x="185813" y="388625"/>
                  </a:lnTo>
                  <a:lnTo>
                    <a:pt x="201397" y="357693"/>
                  </a:lnTo>
                  <a:lnTo>
                    <a:pt x="209907" y="315584"/>
                  </a:lnTo>
                  <a:lnTo>
                    <a:pt x="212459" y="315674"/>
                  </a:lnTo>
                  <a:lnTo>
                    <a:pt x="218415" y="325133"/>
                  </a:lnTo>
                  <a:lnTo>
                    <a:pt x="245931" y="388246"/>
                  </a:lnTo>
                  <a:lnTo>
                    <a:pt x="271862" y="450935"/>
                  </a:lnTo>
                  <a:lnTo>
                    <a:pt x="291753" y="478191"/>
                  </a:lnTo>
                  <a:lnTo>
                    <a:pt x="311758" y="490560"/>
                  </a:lnTo>
                  <a:lnTo>
                    <a:pt x="335077" y="497617"/>
                  </a:lnTo>
                  <a:lnTo>
                    <a:pt x="357139" y="496854"/>
                  </a:lnTo>
                  <a:lnTo>
                    <a:pt x="389291" y="484258"/>
                  </a:lnTo>
                  <a:lnTo>
                    <a:pt x="415455" y="460119"/>
                  </a:lnTo>
                  <a:lnTo>
                    <a:pt x="438025" y="430739"/>
                  </a:lnTo>
                  <a:lnTo>
                    <a:pt x="459376" y="374900"/>
                  </a:lnTo>
                  <a:lnTo>
                    <a:pt x="475865" y="336469"/>
                  </a:lnTo>
                  <a:lnTo>
                    <a:pt x="481791" y="289077"/>
                  </a:lnTo>
                  <a:lnTo>
                    <a:pt x="482376" y="239161"/>
                  </a:lnTo>
                  <a:lnTo>
                    <a:pt x="475806" y="189138"/>
                  </a:lnTo>
                  <a:lnTo>
                    <a:pt x="4737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11647" y="673823"/>
              <a:ext cx="389556" cy="460041"/>
            </a:xfrm>
            <a:custGeom>
              <a:avLst/>
              <a:gdLst/>
              <a:ahLst/>
              <a:cxnLst/>
              <a:rect l="0" t="0" r="0" b="0"/>
              <a:pathLst>
                <a:path w="389556" h="460041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24749" y="154167"/>
                  </a:lnTo>
                  <a:lnTo>
                    <a:pt x="37471" y="217280"/>
                  </a:lnTo>
                  <a:lnTo>
                    <a:pt x="41908" y="273390"/>
                  </a:lnTo>
                  <a:lnTo>
                    <a:pt x="48942" y="321860"/>
                  </a:lnTo>
                  <a:lnTo>
                    <a:pt x="55031" y="383809"/>
                  </a:lnTo>
                  <a:lnTo>
                    <a:pt x="62099" y="446553"/>
                  </a:lnTo>
                  <a:lnTo>
                    <a:pt x="63077" y="383284"/>
                  </a:lnTo>
                  <a:lnTo>
                    <a:pt x="63153" y="326532"/>
                  </a:lnTo>
                  <a:lnTo>
                    <a:pt x="68757" y="275850"/>
                  </a:lnTo>
                  <a:lnTo>
                    <a:pt x="83414" y="248370"/>
                  </a:lnTo>
                  <a:lnTo>
                    <a:pt x="90704" y="243959"/>
                  </a:lnTo>
                  <a:lnTo>
                    <a:pt x="108164" y="242177"/>
                  </a:lnTo>
                  <a:lnTo>
                    <a:pt x="124502" y="248404"/>
                  </a:lnTo>
                  <a:lnTo>
                    <a:pt x="159644" y="277055"/>
                  </a:lnTo>
                  <a:lnTo>
                    <a:pt x="178843" y="306309"/>
                  </a:lnTo>
                  <a:lnTo>
                    <a:pt x="199561" y="361218"/>
                  </a:lnTo>
                  <a:lnTo>
                    <a:pt x="217526" y="421352"/>
                  </a:lnTo>
                  <a:lnTo>
                    <a:pt x="224580" y="447360"/>
                  </a:lnTo>
                  <a:lnTo>
                    <a:pt x="226929" y="451489"/>
                  </a:lnTo>
                  <a:lnTo>
                    <a:pt x="228495" y="449561"/>
                  </a:lnTo>
                  <a:lnTo>
                    <a:pt x="237591" y="390548"/>
                  </a:lnTo>
                  <a:lnTo>
                    <a:pt x="260881" y="347637"/>
                  </a:lnTo>
                  <a:lnTo>
                    <a:pt x="310986" y="298941"/>
                  </a:lnTo>
                  <a:lnTo>
                    <a:pt x="363405" y="265314"/>
                  </a:lnTo>
                  <a:lnTo>
                    <a:pt x="379987" y="239659"/>
                  </a:lnTo>
                  <a:lnTo>
                    <a:pt x="379667" y="231133"/>
                  </a:lnTo>
                  <a:lnTo>
                    <a:pt x="375944" y="223109"/>
                  </a:lnTo>
                  <a:lnTo>
                    <a:pt x="369953" y="215420"/>
                  </a:lnTo>
                  <a:lnTo>
                    <a:pt x="362449" y="211464"/>
                  </a:lnTo>
                  <a:lnTo>
                    <a:pt x="344752" y="210187"/>
                  </a:lnTo>
                  <a:lnTo>
                    <a:pt x="328308" y="216639"/>
                  </a:lnTo>
                  <a:lnTo>
                    <a:pt x="313201" y="228475"/>
                  </a:lnTo>
                  <a:lnTo>
                    <a:pt x="277363" y="274713"/>
                  </a:lnTo>
                  <a:lnTo>
                    <a:pt x="261816" y="316793"/>
                  </a:lnTo>
                  <a:lnTo>
                    <a:pt x="255658" y="375009"/>
                  </a:lnTo>
                  <a:lnTo>
                    <a:pt x="262794" y="415141"/>
                  </a:lnTo>
                  <a:lnTo>
                    <a:pt x="273166" y="434461"/>
                  </a:lnTo>
                  <a:lnTo>
                    <a:pt x="288693" y="447728"/>
                  </a:lnTo>
                  <a:lnTo>
                    <a:pt x="308463" y="456354"/>
                  </a:lnTo>
                  <a:lnTo>
                    <a:pt x="344731" y="460040"/>
                  </a:lnTo>
                  <a:lnTo>
                    <a:pt x="389555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56337" y="892565"/>
              <a:ext cx="197550" cy="265570"/>
            </a:xfrm>
            <a:custGeom>
              <a:avLst/>
              <a:gdLst/>
              <a:ahLst/>
              <a:cxnLst/>
              <a:rect l="0" t="0" r="0" b="0"/>
              <a:pathLst>
                <a:path w="197550" h="265570">
                  <a:moveTo>
                    <a:pt x="8036" y="65528"/>
                  </a:moveTo>
                  <a:lnTo>
                    <a:pt x="2447" y="82295"/>
                  </a:lnTo>
                  <a:lnTo>
                    <a:pt x="4560" y="115080"/>
                  </a:lnTo>
                  <a:lnTo>
                    <a:pt x="14585" y="169249"/>
                  </a:lnTo>
                  <a:lnTo>
                    <a:pt x="20898" y="231942"/>
                  </a:lnTo>
                  <a:lnTo>
                    <a:pt x="24281" y="252963"/>
                  </a:lnTo>
                  <a:lnTo>
                    <a:pt x="23545" y="253656"/>
                  </a:lnTo>
                  <a:lnTo>
                    <a:pt x="16921" y="234743"/>
                  </a:lnTo>
                  <a:lnTo>
                    <a:pt x="4201" y="180841"/>
                  </a:lnTo>
                  <a:lnTo>
                    <a:pt x="0" y="122274"/>
                  </a:lnTo>
                  <a:lnTo>
                    <a:pt x="9222" y="68765"/>
                  </a:lnTo>
                  <a:lnTo>
                    <a:pt x="22035" y="34901"/>
                  </a:lnTo>
                  <a:lnTo>
                    <a:pt x="27897" y="24053"/>
                  </a:lnTo>
                  <a:lnTo>
                    <a:pt x="43769" y="8880"/>
                  </a:lnTo>
                  <a:lnTo>
                    <a:pt x="52915" y="3196"/>
                  </a:lnTo>
                  <a:lnTo>
                    <a:pt x="75555" y="0"/>
                  </a:lnTo>
                  <a:lnTo>
                    <a:pt x="98876" y="3649"/>
                  </a:lnTo>
                  <a:lnTo>
                    <a:pt x="117039" y="13070"/>
                  </a:lnTo>
                  <a:lnTo>
                    <a:pt x="140419" y="37116"/>
                  </a:lnTo>
                  <a:lnTo>
                    <a:pt x="168110" y="85089"/>
                  </a:lnTo>
                  <a:lnTo>
                    <a:pt x="186058" y="139625"/>
                  </a:lnTo>
                  <a:lnTo>
                    <a:pt x="195279" y="201047"/>
                  </a:lnTo>
                  <a:lnTo>
                    <a:pt x="196540" y="228704"/>
                  </a:lnTo>
                  <a:lnTo>
                    <a:pt x="197549" y="265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06611" y="610652"/>
              <a:ext cx="10530" cy="579069"/>
            </a:xfrm>
            <a:custGeom>
              <a:avLst/>
              <a:gdLst/>
              <a:ahLst/>
              <a:cxnLst/>
              <a:rect l="0" t="0" r="0" b="0"/>
              <a:pathLst>
                <a:path w="10530" h="579069">
                  <a:moveTo>
                    <a:pt x="10529" y="0"/>
                  </a:moveTo>
                  <a:lnTo>
                    <a:pt x="3293" y="27556"/>
                  </a:lnTo>
                  <a:lnTo>
                    <a:pt x="650" y="90018"/>
                  </a:lnTo>
                  <a:lnTo>
                    <a:pt x="193" y="142876"/>
                  </a:lnTo>
                  <a:lnTo>
                    <a:pt x="57" y="194412"/>
                  </a:lnTo>
                  <a:lnTo>
                    <a:pt x="17" y="247897"/>
                  </a:lnTo>
                  <a:lnTo>
                    <a:pt x="5" y="302738"/>
                  </a:lnTo>
                  <a:lnTo>
                    <a:pt x="2" y="346290"/>
                  </a:lnTo>
                  <a:lnTo>
                    <a:pt x="1" y="389043"/>
                  </a:lnTo>
                  <a:lnTo>
                    <a:pt x="1" y="431442"/>
                  </a:lnTo>
                  <a:lnTo>
                    <a:pt x="0" y="491653"/>
                  </a:lnTo>
                  <a:lnTo>
                    <a:pt x="0" y="540299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06570" y="863336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61710" y="3120"/>
                  </a:lnTo>
                  <a:lnTo>
                    <a:pt x="206764" y="9065"/>
                  </a:lnTo>
                  <a:lnTo>
                    <a:pt x="156916" y="18645"/>
                  </a:lnTo>
                  <a:lnTo>
                    <a:pt x="109924" y="28401"/>
                  </a:lnTo>
                  <a:lnTo>
                    <a:pt x="60126" y="37531"/>
                  </a:lnTo>
                  <a:lnTo>
                    <a:pt x="19894" y="4192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85595" y="558010"/>
              <a:ext cx="400085" cy="588629"/>
            </a:xfrm>
            <a:custGeom>
              <a:avLst/>
              <a:gdLst/>
              <a:ahLst/>
              <a:cxnLst/>
              <a:rect l="0" t="0" r="0" b="0"/>
              <a:pathLst>
                <a:path w="400085" h="58862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3211"/>
                  </a:lnTo>
                  <a:lnTo>
                    <a:pt x="9066" y="213148"/>
                  </a:lnTo>
                  <a:lnTo>
                    <a:pt x="15685" y="272685"/>
                  </a:lnTo>
                  <a:lnTo>
                    <a:pt x="19466" y="325420"/>
                  </a:lnTo>
                  <a:lnTo>
                    <a:pt x="20743" y="385161"/>
                  </a:lnTo>
                  <a:lnTo>
                    <a:pt x="20996" y="448261"/>
                  </a:lnTo>
                  <a:lnTo>
                    <a:pt x="24159" y="507165"/>
                  </a:lnTo>
                  <a:lnTo>
                    <a:pt x="29385" y="562832"/>
                  </a:lnTo>
                  <a:lnTo>
                    <a:pt x="30609" y="583550"/>
                  </a:lnTo>
                  <a:lnTo>
                    <a:pt x="31457" y="534583"/>
                  </a:lnTo>
                  <a:lnTo>
                    <a:pt x="25959" y="486078"/>
                  </a:lnTo>
                  <a:lnTo>
                    <a:pt x="30432" y="425692"/>
                  </a:lnTo>
                  <a:lnTo>
                    <a:pt x="42580" y="371823"/>
                  </a:lnTo>
                  <a:lnTo>
                    <a:pt x="50510" y="350088"/>
                  </a:lnTo>
                  <a:lnTo>
                    <a:pt x="61834" y="332629"/>
                  </a:lnTo>
                  <a:lnTo>
                    <a:pt x="70469" y="327038"/>
                  </a:lnTo>
                  <a:lnTo>
                    <a:pt x="92540" y="320825"/>
                  </a:lnTo>
                  <a:lnTo>
                    <a:pt x="102638" y="322678"/>
                  </a:lnTo>
                  <a:lnTo>
                    <a:pt x="120097" y="334095"/>
                  </a:lnTo>
                  <a:lnTo>
                    <a:pt x="157568" y="391494"/>
                  </a:lnTo>
                  <a:lnTo>
                    <a:pt x="180344" y="446090"/>
                  </a:lnTo>
                  <a:lnTo>
                    <a:pt x="194938" y="509170"/>
                  </a:lnTo>
                  <a:lnTo>
                    <a:pt x="199035" y="567903"/>
                  </a:lnTo>
                  <a:lnTo>
                    <a:pt x="200764" y="588143"/>
                  </a:lnTo>
                  <a:lnTo>
                    <a:pt x="202863" y="588628"/>
                  </a:lnTo>
                  <a:lnTo>
                    <a:pt x="205433" y="585441"/>
                  </a:lnTo>
                  <a:lnTo>
                    <a:pt x="224773" y="526599"/>
                  </a:lnTo>
                  <a:lnTo>
                    <a:pt x="247084" y="485515"/>
                  </a:lnTo>
                  <a:lnTo>
                    <a:pt x="277142" y="453656"/>
                  </a:lnTo>
                  <a:lnTo>
                    <a:pt x="337211" y="410693"/>
                  </a:lnTo>
                  <a:lnTo>
                    <a:pt x="373496" y="382551"/>
                  </a:lnTo>
                  <a:lnTo>
                    <a:pt x="390387" y="355894"/>
                  </a:lnTo>
                  <a:lnTo>
                    <a:pt x="391280" y="346057"/>
                  </a:lnTo>
                  <a:lnTo>
                    <a:pt x="386032" y="325769"/>
                  </a:lnTo>
                  <a:lnTo>
                    <a:pt x="379017" y="318954"/>
                  </a:lnTo>
                  <a:lnTo>
                    <a:pt x="358745" y="311383"/>
                  </a:lnTo>
                  <a:lnTo>
                    <a:pt x="337257" y="314257"/>
                  </a:lnTo>
                  <a:lnTo>
                    <a:pt x="294867" y="335166"/>
                  </a:lnTo>
                  <a:lnTo>
                    <a:pt x="280011" y="351344"/>
                  </a:lnTo>
                  <a:lnTo>
                    <a:pt x="265071" y="383302"/>
                  </a:lnTo>
                  <a:lnTo>
                    <a:pt x="256354" y="425526"/>
                  </a:lnTo>
                  <a:lnTo>
                    <a:pt x="258998" y="486607"/>
                  </a:lnTo>
                  <a:lnTo>
                    <a:pt x="273143" y="523986"/>
                  </a:lnTo>
                  <a:lnTo>
                    <a:pt x="292151" y="551698"/>
                  </a:lnTo>
                  <a:lnTo>
                    <a:pt x="311949" y="561054"/>
                  </a:lnTo>
                  <a:lnTo>
                    <a:pt x="372880" y="567553"/>
                  </a:lnTo>
                  <a:lnTo>
                    <a:pt x="400084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80435" y="863336"/>
              <a:ext cx="94758" cy="286303"/>
            </a:xfrm>
            <a:custGeom>
              <a:avLst/>
              <a:gdLst/>
              <a:ahLst/>
              <a:cxnLst/>
              <a:rect l="0" t="0" r="0" b="0"/>
              <a:pathLst>
                <a:path w="94758" h="286303">
                  <a:moveTo>
                    <a:pt x="0" y="115814"/>
                  </a:moveTo>
                  <a:lnTo>
                    <a:pt x="5589" y="177906"/>
                  </a:lnTo>
                  <a:lnTo>
                    <a:pt x="12998" y="239819"/>
                  </a:lnTo>
                  <a:lnTo>
                    <a:pt x="25054" y="283808"/>
                  </a:lnTo>
                  <a:lnTo>
                    <a:pt x="27232" y="286302"/>
                  </a:lnTo>
                  <a:lnTo>
                    <a:pt x="28683" y="283285"/>
                  </a:lnTo>
                  <a:lnTo>
                    <a:pt x="29125" y="267454"/>
                  </a:lnTo>
                  <a:lnTo>
                    <a:pt x="22350" y="205771"/>
                  </a:lnTo>
                  <a:lnTo>
                    <a:pt x="14077" y="150654"/>
                  </a:lnTo>
                  <a:lnTo>
                    <a:pt x="14349" y="97826"/>
                  </a:lnTo>
                  <a:lnTo>
                    <a:pt x="20416" y="75064"/>
                  </a:lnTo>
                  <a:lnTo>
                    <a:pt x="30910" y="53249"/>
                  </a:lnTo>
                  <a:lnTo>
                    <a:pt x="55562" y="2682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41365" y="869956"/>
              <a:ext cx="223252" cy="288179"/>
            </a:xfrm>
            <a:custGeom>
              <a:avLst/>
              <a:gdLst/>
              <a:ahLst/>
              <a:cxnLst/>
              <a:rect l="0" t="0" r="0" b="0"/>
              <a:pathLst>
                <a:path w="223252" h="288179">
                  <a:moveTo>
                    <a:pt x="39111" y="130251"/>
                  </a:moveTo>
                  <a:lnTo>
                    <a:pt x="97728" y="124662"/>
                  </a:lnTo>
                  <a:lnTo>
                    <a:pt x="151902" y="112293"/>
                  </a:lnTo>
                  <a:lnTo>
                    <a:pt x="191334" y="100883"/>
                  </a:lnTo>
                  <a:lnTo>
                    <a:pt x="210491" y="89512"/>
                  </a:lnTo>
                  <a:lnTo>
                    <a:pt x="216535" y="80865"/>
                  </a:lnTo>
                  <a:lnTo>
                    <a:pt x="223251" y="58779"/>
                  </a:lnTo>
                  <a:lnTo>
                    <a:pt x="222702" y="48678"/>
                  </a:lnTo>
                  <a:lnTo>
                    <a:pt x="215854" y="31215"/>
                  </a:lnTo>
                  <a:lnTo>
                    <a:pt x="201892" y="18775"/>
                  </a:lnTo>
                  <a:lnTo>
                    <a:pt x="164332" y="1256"/>
                  </a:lnTo>
                  <a:lnTo>
                    <a:pt x="143899" y="0"/>
                  </a:lnTo>
                  <a:lnTo>
                    <a:pt x="102184" y="8726"/>
                  </a:lnTo>
                  <a:lnTo>
                    <a:pt x="70667" y="23923"/>
                  </a:lnTo>
                  <a:lnTo>
                    <a:pt x="44692" y="48834"/>
                  </a:lnTo>
                  <a:lnTo>
                    <a:pt x="16124" y="89862"/>
                  </a:lnTo>
                  <a:lnTo>
                    <a:pt x="3185" y="128292"/>
                  </a:lnTo>
                  <a:lnTo>
                    <a:pt x="0" y="169315"/>
                  </a:lnTo>
                  <a:lnTo>
                    <a:pt x="7116" y="208766"/>
                  </a:lnTo>
                  <a:lnTo>
                    <a:pt x="17482" y="227927"/>
                  </a:lnTo>
                  <a:lnTo>
                    <a:pt x="42061" y="251869"/>
                  </a:lnTo>
                  <a:lnTo>
                    <a:pt x="102541" y="280436"/>
                  </a:lnTo>
                  <a:lnTo>
                    <a:pt x="157749" y="286649"/>
                  </a:lnTo>
                  <a:lnTo>
                    <a:pt x="197039" y="288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31654" y="839194"/>
              <a:ext cx="322689" cy="321702"/>
            </a:xfrm>
            <a:custGeom>
              <a:avLst/>
              <a:gdLst/>
              <a:ahLst/>
              <a:cxnLst/>
              <a:rect l="0" t="0" r="0" b="0"/>
              <a:pathLst>
                <a:path w="322689" h="321702">
                  <a:moveTo>
                    <a:pt x="185817" y="150484"/>
                  </a:moveTo>
                  <a:lnTo>
                    <a:pt x="196996" y="139306"/>
                  </a:lnTo>
                  <a:lnTo>
                    <a:pt x="202484" y="121340"/>
                  </a:lnTo>
                  <a:lnTo>
                    <a:pt x="203754" y="98927"/>
                  </a:lnTo>
                  <a:lnTo>
                    <a:pt x="196721" y="66578"/>
                  </a:lnTo>
                  <a:lnTo>
                    <a:pt x="173976" y="27325"/>
                  </a:lnTo>
                  <a:lnTo>
                    <a:pt x="159498" y="12689"/>
                  </a:lnTo>
                  <a:lnTo>
                    <a:pt x="141364" y="2284"/>
                  </a:lnTo>
                  <a:lnTo>
                    <a:pt x="118487" y="0"/>
                  </a:lnTo>
                  <a:lnTo>
                    <a:pt x="93891" y="4054"/>
                  </a:lnTo>
                  <a:lnTo>
                    <a:pt x="71262" y="13654"/>
                  </a:lnTo>
                  <a:lnTo>
                    <a:pt x="44380" y="37802"/>
                  </a:lnTo>
                  <a:lnTo>
                    <a:pt x="15489" y="99179"/>
                  </a:lnTo>
                  <a:lnTo>
                    <a:pt x="4831" y="126512"/>
                  </a:lnTo>
                  <a:lnTo>
                    <a:pt x="0" y="168208"/>
                  </a:lnTo>
                  <a:lnTo>
                    <a:pt x="8255" y="224219"/>
                  </a:lnTo>
                  <a:lnTo>
                    <a:pt x="25737" y="284803"/>
                  </a:lnTo>
                  <a:lnTo>
                    <a:pt x="37072" y="302208"/>
                  </a:lnTo>
                  <a:lnTo>
                    <a:pt x="56147" y="314623"/>
                  </a:lnTo>
                  <a:lnTo>
                    <a:pt x="79053" y="321701"/>
                  </a:lnTo>
                  <a:lnTo>
                    <a:pt x="100932" y="320947"/>
                  </a:lnTo>
                  <a:lnTo>
                    <a:pt x="119235" y="310474"/>
                  </a:lnTo>
                  <a:lnTo>
                    <a:pt x="150048" y="275154"/>
                  </a:lnTo>
                  <a:lnTo>
                    <a:pt x="182609" y="212511"/>
                  </a:lnTo>
                  <a:lnTo>
                    <a:pt x="199222" y="157277"/>
                  </a:lnTo>
                  <a:lnTo>
                    <a:pt x="199017" y="115322"/>
                  </a:lnTo>
                  <a:lnTo>
                    <a:pt x="196957" y="110665"/>
                  </a:lnTo>
                  <a:lnTo>
                    <a:pt x="194414" y="112240"/>
                  </a:lnTo>
                  <a:lnTo>
                    <a:pt x="191548" y="117969"/>
                  </a:lnTo>
                  <a:lnTo>
                    <a:pt x="191484" y="133693"/>
                  </a:lnTo>
                  <a:lnTo>
                    <a:pt x="205281" y="183801"/>
                  </a:lnTo>
                  <a:lnTo>
                    <a:pt x="223690" y="219887"/>
                  </a:lnTo>
                  <a:lnTo>
                    <a:pt x="265284" y="267349"/>
                  </a:lnTo>
                  <a:lnTo>
                    <a:pt x="286257" y="278464"/>
                  </a:lnTo>
                  <a:lnTo>
                    <a:pt x="322688" y="287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94046" y="863336"/>
              <a:ext cx="97167" cy="283722"/>
            </a:xfrm>
            <a:custGeom>
              <a:avLst/>
              <a:gdLst/>
              <a:ahLst/>
              <a:cxnLst/>
              <a:rect l="0" t="0" r="0" b="0"/>
              <a:pathLst>
                <a:path w="97167" h="283722">
                  <a:moveTo>
                    <a:pt x="12938" y="84228"/>
                  </a:moveTo>
                  <a:lnTo>
                    <a:pt x="6872" y="119020"/>
                  </a:lnTo>
                  <a:lnTo>
                    <a:pt x="14513" y="181005"/>
                  </a:lnTo>
                  <a:lnTo>
                    <a:pt x="32876" y="243985"/>
                  </a:lnTo>
                  <a:lnTo>
                    <a:pt x="46661" y="281692"/>
                  </a:lnTo>
                  <a:lnTo>
                    <a:pt x="49458" y="283721"/>
                  </a:lnTo>
                  <a:lnTo>
                    <a:pt x="51323" y="279225"/>
                  </a:lnTo>
                  <a:lnTo>
                    <a:pt x="52567" y="270378"/>
                  </a:lnTo>
                  <a:lnTo>
                    <a:pt x="38921" y="216492"/>
                  </a:lnTo>
                  <a:lnTo>
                    <a:pt x="20627" y="163387"/>
                  </a:lnTo>
                  <a:lnTo>
                    <a:pt x="419" y="108443"/>
                  </a:lnTo>
                  <a:lnTo>
                    <a:pt x="0" y="69046"/>
                  </a:lnTo>
                  <a:lnTo>
                    <a:pt x="7578" y="47845"/>
                  </a:lnTo>
                  <a:lnTo>
                    <a:pt x="12874" y="38916"/>
                  </a:lnTo>
                  <a:lnTo>
                    <a:pt x="28118" y="25875"/>
                  </a:lnTo>
                  <a:lnTo>
                    <a:pt x="74382" y="5314"/>
                  </a:lnTo>
                  <a:lnTo>
                    <a:pt x="971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96497" y="891938"/>
              <a:ext cx="326384" cy="274009"/>
            </a:xfrm>
            <a:custGeom>
              <a:avLst/>
              <a:gdLst/>
              <a:ahLst/>
              <a:cxnLst/>
              <a:rect l="0" t="0" r="0" b="0"/>
              <a:pathLst>
                <a:path w="326384" h="274009">
                  <a:moveTo>
                    <a:pt x="0" y="139854"/>
                  </a:moveTo>
                  <a:lnTo>
                    <a:pt x="58617" y="134265"/>
                  </a:lnTo>
                  <a:lnTo>
                    <a:pt x="112791" y="127962"/>
                  </a:lnTo>
                  <a:lnTo>
                    <a:pt x="165433" y="106613"/>
                  </a:lnTo>
                  <a:lnTo>
                    <a:pt x="209973" y="79866"/>
                  </a:lnTo>
                  <a:lnTo>
                    <a:pt x="217191" y="70616"/>
                  </a:lnTo>
                  <a:lnTo>
                    <a:pt x="225211" y="47860"/>
                  </a:lnTo>
                  <a:lnTo>
                    <a:pt x="225010" y="37581"/>
                  </a:lnTo>
                  <a:lnTo>
                    <a:pt x="218547" y="19920"/>
                  </a:lnTo>
                  <a:lnTo>
                    <a:pt x="204757" y="7391"/>
                  </a:lnTo>
                  <a:lnTo>
                    <a:pt x="196166" y="2413"/>
                  </a:lnTo>
                  <a:lnTo>
                    <a:pt x="174143" y="0"/>
                  </a:lnTo>
                  <a:lnTo>
                    <a:pt x="127465" y="7984"/>
                  </a:lnTo>
                  <a:lnTo>
                    <a:pt x="100679" y="23053"/>
                  </a:lnTo>
                  <a:lnTo>
                    <a:pt x="56363" y="77521"/>
                  </a:lnTo>
                  <a:lnTo>
                    <a:pt x="32538" y="132556"/>
                  </a:lnTo>
                  <a:lnTo>
                    <a:pt x="27330" y="157667"/>
                  </a:lnTo>
                  <a:lnTo>
                    <a:pt x="33517" y="202385"/>
                  </a:lnTo>
                  <a:lnTo>
                    <a:pt x="40633" y="222628"/>
                  </a:lnTo>
                  <a:lnTo>
                    <a:pt x="51595" y="239424"/>
                  </a:lnTo>
                  <a:lnTo>
                    <a:pt x="70504" y="251568"/>
                  </a:lnTo>
                  <a:lnTo>
                    <a:pt x="120771" y="268896"/>
                  </a:lnTo>
                  <a:lnTo>
                    <a:pt x="176931" y="274008"/>
                  </a:lnTo>
                  <a:lnTo>
                    <a:pt x="226079" y="267861"/>
                  </a:lnTo>
                  <a:lnTo>
                    <a:pt x="288849" y="258423"/>
                  </a:lnTo>
                  <a:lnTo>
                    <a:pt x="326383" y="255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152244" y="842106"/>
            <a:ext cx="565560" cy="358143"/>
            <a:chOff x="9152244" y="842106"/>
            <a:chExt cx="565560" cy="358143"/>
          </a:xfrm>
        </p:grpSpPr>
        <p:sp>
          <p:nvSpPr>
            <p:cNvPr id="71" name="Freeform 70"/>
            <p:cNvSpPr/>
            <p:nvPr/>
          </p:nvSpPr>
          <p:spPr>
            <a:xfrm>
              <a:off x="9152244" y="842106"/>
              <a:ext cx="260234" cy="358143"/>
            </a:xfrm>
            <a:custGeom>
              <a:avLst/>
              <a:gdLst/>
              <a:ahLst/>
              <a:cxnLst/>
              <a:rect l="0" t="0" r="0" b="0"/>
              <a:pathLst>
                <a:path w="260234" h="358143">
                  <a:moveTo>
                    <a:pt x="197062" y="115987"/>
                  </a:moveTo>
                  <a:lnTo>
                    <a:pt x="193942" y="73295"/>
                  </a:lnTo>
                  <a:lnTo>
                    <a:pt x="182407" y="31645"/>
                  </a:lnTo>
                  <a:lnTo>
                    <a:pt x="169491" y="13771"/>
                  </a:lnTo>
                  <a:lnTo>
                    <a:pt x="161134" y="5729"/>
                  </a:lnTo>
                  <a:lnTo>
                    <a:pt x="150883" y="1537"/>
                  </a:lnTo>
                  <a:lnTo>
                    <a:pt x="127015" y="0"/>
                  </a:lnTo>
                  <a:lnTo>
                    <a:pt x="92859" y="11300"/>
                  </a:lnTo>
                  <a:lnTo>
                    <a:pt x="66101" y="35056"/>
                  </a:lnTo>
                  <a:lnTo>
                    <a:pt x="28922" y="96288"/>
                  </a:lnTo>
                  <a:lnTo>
                    <a:pt x="6182" y="151350"/>
                  </a:lnTo>
                  <a:lnTo>
                    <a:pt x="0" y="214522"/>
                  </a:lnTo>
                  <a:lnTo>
                    <a:pt x="8830" y="270155"/>
                  </a:lnTo>
                  <a:lnTo>
                    <a:pt x="16307" y="292131"/>
                  </a:lnTo>
                  <a:lnTo>
                    <a:pt x="27429" y="309696"/>
                  </a:lnTo>
                  <a:lnTo>
                    <a:pt x="43290" y="322183"/>
                  </a:lnTo>
                  <a:lnTo>
                    <a:pt x="52434" y="327150"/>
                  </a:lnTo>
                  <a:lnTo>
                    <a:pt x="71951" y="329550"/>
                  </a:lnTo>
                  <a:lnTo>
                    <a:pt x="91154" y="325548"/>
                  </a:lnTo>
                  <a:lnTo>
                    <a:pt x="107488" y="315970"/>
                  </a:lnTo>
                  <a:lnTo>
                    <a:pt x="129837" y="291834"/>
                  </a:lnTo>
                  <a:lnTo>
                    <a:pt x="153951" y="230463"/>
                  </a:lnTo>
                  <a:lnTo>
                    <a:pt x="172364" y="169840"/>
                  </a:lnTo>
                  <a:lnTo>
                    <a:pt x="180645" y="145591"/>
                  </a:lnTo>
                  <a:lnTo>
                    <a:pt x="177736" y="206848"/>
                  </a:lnTo>
                  <a:lnTo>
                    <a:pt x="190688" y="263310"/>
                  </a:lnTo>
                  <a:lnTo>
                    <a:pt x="215430" y="313933"/>
                  </a:lnTo>
                  <a:lnTo>
                    <a:pt x="232132" y="329915"/>
                  </a:lnTo>
                  <a:lnTo>
                    <a:pt x="247744" y="340918"/>
                  </a:lnTo>
                  <a:lnTo>
                    <a:pt x="260233" y="358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448524" y="879181"/>
              <a:ext cx="269280" cy="319023"/>
            </a:xfrm>
            <a:custGeom>
              <a:avLst/>
              <a:gdLst/>
              <a:ahLst/>
              <a:cxnLst/>
              <a:rect l="0" t="0" r="0" b="0"/>
              <a:pathLst>
                <a:path w="269280" h="319023">
                  <a:moveTo>
                    <a:pt x="6067" y="89440"/>
                  </a:moveTo>
                  <a:lnTo>
                    <a:pt x="0" y="130298"/>
                  </a:lnTo>
                  <a:lnTo>
                    <a:pt x="4522" y="184642"/>
                  </a:lnTo>
                  <a:lnTo>
                    <a:pt x="14268" y="247210"/>
                  </a:lnTo>
                  <a:lnTo>
                    <a:pt x="24238" y="300672"/>
                  </a:lnTo>
                  <a:lnTo>
                    <a:pt x="25841" y="319022"/>
                  </a:lnTo>
                  <a:lnTo>
                    <a:pt x="26554" y="311579"/>
                  </a:lnTo>
                  <a:lnTo>
                    <a:pt x="25841" y="260268"/>
                  </a:lnTo>
                  <a:lnTo>
                    <a:pt x="19854" y="210896"/>
                  </a:lnTo>
                  <a:lnTo>
                    <a:pt x="17560" y="159222"/>
                  </a:lnTo>
                  <a:lnTo>
                    <a:pt x="18051" y="109207"/>
                  </a:lnTo>
                  <a:lnTo>
                    <a:pt x="28104" y="56560"/>
                  </a:lnTo>
                  <a:lnTo>
                    <a:pt x="35749" y="31543"/>
                  </a:lnTo>
                  <a:lnTo>
                    <a:pt x="46945" y="12625"/>
                  </a:lnTo>
                  <a:lnTo>
                    <a:pt x="55545" y="6645"/>
                  </a:lnTo>
                  <a:lnTo>
                    <a:pt x="77580" y="0"/>
                  </a:lnTo>
                  <a:lnTo>
                    <a:pt x="110704" y="1848"/>
                  </a:lnTo>
                  <a:lnTo>
                    <a:pt x="148334" y="20983"/>
                  </a:lnTo>
                  <a:lnTo>
                    <a:pt x="183530" y="60058"/>
                  </a:lnTo>
                  <a:lnTo>
                    <a:pt x="217289" y="123324"/>
                  </a:lnTo>
                  <a:lnTo>
                    <a:pt x="236436" y="175162"/>
                  </a:lnTo>
                  <a:lnTo>
                    <a:pt x="255075" y="235650"/>
                  </a:lnTo>
                  <a:lnTo>
                    <a:pt x="266127" y="278718"/>
                  </a:lnTo>
                  <a:lnTo>
                    <a:pt x="269279" y="310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916808" y="1526632"/>
            <a:ext cx="4411442" cy="1368705"/>
            <a:chOff x="4916808" y="1526632"/>
            <a:chExt cx="4411442" cy="1368705"/>
          </a:xfrm>
        </p:grpSpPr>
        <p:sp>
          <p:nvSpPr>
            <p:cNvPr id="74" name="Freeform 73"/>
            <p:cNvSpPr/>
            <p:nvPr/>
          </p:nvSpPr>
          <p:spPr>
            <a:xfrm>
              <a:off x="4916808" y="1680650"/>
              <a:ext cx="231777" cy="288180"/>
            </a:xfrm>
            <a:custGeom>
              <a:avLst/>
              <a:gdLst/>
              <a:ahLst/>
              <a:cxnLst/>
              <a:rect l="0" t="0" r="0" b="0"/>
              <a:pathLst>
                <a:path w="231777" h="288180">
                  <a:moveTo>
                    <a:pt x="0" y="119723"/>
                  </a:moveTo>
                  <a:lnTo>
                    <a:pt x="58617" y="128788"/>
                  </a:lnTo>
                  <a:lnTo>
                    <a:pt x="111621" y="128792"/>
                  </a:lnTo>
                  <a:lnTo>
                    <a:pt x="167904" y="115559"/>
                  </a:lnTo>
                  <a:lnTo>
                    <a:pt x="209291" y="100876"/>
                  </a:lnTo>
                  <a:lnTo>
                    <a:pt x="225989" y="89509"/>
                  </a:lnTo>
                  <a:lnTo>
                    <a:pt x="230208" y="80863"/>
                  </a:lnTo>
                  <a:lnTo>
                    <a:pt x="231776" y="58778"/>
                  </a:lnTo>
                  <a:lnTo>
                    <a:pt x="225454" y="39604"/>
                  </a:lnTo>
                  <a:lnTo>
                    <a:pt x="220493" y="31215"/>
                  </a:lnTo>
                  <a:lnTo>
                    <a:pt x="205621" y="18775"/>
                  </a:lnTo>
                  <a:lnTo>
                    <a:pt x="167478" y="1256"/>
                  </a:lnTo>
                  <a:lnTo>
                    <a:pt x="146965" y="0"/>
                  </a:lnTo>
                  <a:lnTo>
                    <a:pt x="105199" y="8726"/>
                  </a:lnTo>
                  <a:lnTo>
                    <a:pt x="73674" y="29513"/>
                  </a:lnTo>
                  <a:lnTo>
                    <a:pt x="33920" y="67978"/>
                  </a:lnTo>
                  <a:lnTo>
                    <a:pt x="8251" y="119841"/>
                  </a:lnTo>
                  <a:lnTo>
                    <a:pt x="2445" y="162522"/>
                  </a:lnTo>
                  <a:lnTo>
                    <a:pt x="6313" y="201034"/>
                  </a:lnTo>
                  <a:lnTo>
                    <a:pt x="20458" y="234672"/>
                  </a:lnTo>
                  <a:lnTo>
                    <a:pt x="45056" y="261276"/>
                  </a:lnTo>
                  <a:lnTo>
                    <a:pt x="74571" y="278388"/>
                  </a:lnTo>
                  <a:lnTo>
                    <a:pt x="128551" y="286889"/>
                  </a:lnTo>
                  <a:lnTo>
                    <a:pt x="147399" y="288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48435" y="1737202"/>
              <a:ext cx="168457" cy="289498"/>
            </a:xfrm>
            <a:custGeom>
              <a:avLst/>
              <a:gdLst/>
              <a:ahLst/>
              <a:cxnLst/>
              <a:rect l="0" t="0" r="0" b="0"/>
              <a:pathLst>
                <a:path w="168457" h="289498">
                  <a:moveTo>
                    <a:pt x="0" y="52642"/>
                  </a:moveTo>
                  <a:lnTo>
                    <a:pt x="19128" y="114922"/>
                  </a:lnTo>
                  <a:lnTo>
                    <a:pt x="43119" y="168973"/>
                  </a:lnTo>
                  <a:lnTo>
                    <a:pt x="70389" y="224710"/>
                  </a:lnTo>
                  <a:lnTo>
                    <a:pt x="96978" y="280239"/>
                  </a:lnTo>
                  <a:lnTo>
                    <a:pt x="103256" y="288601"/>
                  </a:lnTo>
                  <a:lnTo>
                    <a:pt x="109782" y="289497"/>
                  </a:lnTo>
                  <a:lnTo>
                    <a:pt x="116472" y="285415"/>
                  </a:lnTo>
                  <a:lnTo>
                    <a:pt x="123271" y="278014"/>
                  </a:lnTo>
                  <a:lnTo>
                    <a:pt x="130826" y="254193"/>
                  </a:lnTo>
                  <a:lnTo>
                    <a:pt x="135676" y="196830"/>
                  </a:lnTo>
                  <a:lnTo>
                    <a:pt x="137805" y="140439"/>
                  </a:lnTo>
                  <a:lnTo>
                    <a:pt x="148277" y="87359"/>
                  </a:lnTo>
                  <a:lnTo>
                    <a:pt x="163892" y="2710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61720" y="1736848"/>
              <a:ext cx="188849" cy="242510"/>
            </a:xfrm>
            <a:custGeom>
              <a:avLst/>
              <a:gdLst/>
              <a:ahLst/>
              <a:cxnLst/>
              <a:rect l="0" t="0" r="0" b="0"/>
              <a:pathLst>
                <a:path w="188849" h="242510">
                  <a:moveTo>
                    <a:pt x="7813" y="95110"/>
                  </a:moveTo>
                  <a:lnTo>
                    <a:pt x="18992" y="106288"/>
                  </a:lnTo>
                  <a:lnTo>
                    <a:pt x="36958" y="111776"/>
                  </a:lnTo>
                  <a:lnTo>
                    <a:pt x="59371" y="113046"/>
                  </a:lnTo>
                  <a:lnTo>
                    <a:pt x="108595" y="104329"/>
                  </a:lnTo>
                  <a:lnTo>
                    <a:pt x="150759" y="91602"/>
                  </a:lnTo>
                  <a:lnTo>
                    <a:pt x="162772" y="85753"/>
                  </a:lnTo>
                  <a:lnTo>
                    <a:pt x="179239" y="69894"/>
                  </a:lnTo>
                  <a:lnTo>
                    <a:pt x="185268" y="60752"/>
                  </a:lnTo>
                  <a:lnTo>
                    <a:pt x="188848" y="41235"/>
                  </a:lnTo>
                  <a:lnTo>
                    <a:pt x="188164" y="31118"/>
                  </a:lnTo>
                  <a:lnTo>
                    <a:pt x="183029" y="22033"/>
                  </a:lnTo>
                  <a:lnTo>
                    <a:pt x="164846" y="5699"/>
                  </a:lnTo>
                  <a:lnTo>
                    <a:pt x="141167" y="0"/>
                  </a:lnTo>
                  <a:lnTo>
                    <a:pt x="116215" y="2536"/>
                  </a:lnTo>
                  <a:lnTo>
                    <a:pt x="83606" y="17118"/>
                  </a:lnTo>
                  <a:lnTo>
                    <a:pt x="58606" y="37426"/>
                  </a:lnTo>
                  <a:lnTo>
                    <a:pt x="16148" y="95592"/>
                  </a:lnTo>
                  <a:lnTo>
                    <a:pt x="6448" y="116381"/>
                  </a:lnTo>
                  <a:lnTo>
                    <a:pt x="0" y="158995"/>
                  </a:lnTo>
                  <a:lnTo>
                    <a:pt x="4731" y="185504"/>
                  </a:lnTo>
                  <a:lnTo>
                    <a:pt x="20548" y="217040"/>
                  </a:lnTo>
                  <a:lnTo>
                    <a:pt x="26832" y="225530"/>
                  </a:lnTo>
                  <a:lnTo>
                    <a:pt x="35700" y="231190"/>
                  </a:lnTo>
                  <a:lnTo>
                    <a:pt x="81513" y="242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80850" y="1752556"/>
              <a:ext cx="178239" cy="251590"/>
            </a:xfrm>
            <a:custGeom>
              <a:avLst/>
              <a:gdLst/>
              <a:ahLst/>
              <a:cxnLst/>
              <a:rect l="0" t="0" r="0" b="0"/>
              <a:pathLst>
                <a:path w="178239" h="251590">
                  <a:moveTo>
                    <a:pt x="9782" y="79402"/>
                  </a:moveTo>
                  <a:lnTo>
                    <a:pt x="12901" y="136666"/>
                  </a:lnTo>
                  <a:lnTo>
                    <a:pt x="18115" y="186056"/>
                  </a:lnTo>
                  <a:lnTo>
                    <a:pt x="25466" y="243969"/>
                  </a:lnTo>
                  <a:lnTo>
                    <a:pt x="24917" y="249945"/>
                  </a:lnTo>
                  <a:lnTo>
                    <a:pt x="22212" y="251589"/>
                  </a:lnTo>
                  <a:lnTo>
                    <a:pt x="18069" y="250345"/>
                  </a:lnTo>
                  <a:lnTo>
                    <a:pt x="13465" y="233366"/>
                  </a:lnTo>
                  <a:lnTo>
                    <a:pt x="3031" y="173853"/>
                  </a:lnTo>
                  <a:lnTo>
                    <a:pt x="0" y="120762"/>
                  </a:lnTo>
                  <a:lnTo>
                    <a:pt x="4990" y="70804"/>
                  </a:lnTo>
                  <a:lnTo>
                    <a:pt x="18411" y="28311"/>
                  </a:lnTo>
                  <a:lnTo>
                    <a:pt x="29604" y="11461"/>
                  </a:lnTo>
                  <a:lnTo>
                    <a:pt x="38205" y="6032"/>
                  </a:lnTo>
                  <a:lnTo>
                    <a:pt x="60239" y="0"/>
                  </a:lnTo>
                  <a:lnTo>
                    <a:pt x="70326" y="731"/>
                  </a:lnTo>
                  <a:lnTo>
                    <a:pt x="87773" y="7782"/>
                  </a:lnTo>
                  <a:lnTo>
                    <a:pt x="110749" y="30495"/>
                  </a:lnTo>
                  <a:lnTo>
                    <a:pt x="143426" y="79894"/>
                  </a:lnTo>
                  <a:lnTo>
                    <a:pt x="169841" y="141685"/>
                  </a:lnTo>
                  <a:lnTo>
                    <a:pt x="176579" y="200716"/>
                  </a:lnTo>
                  <a:lnTo>
                    <a:pt x="178238" y="237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40652" y="1734243"/>
              <a:ext cx="265919" cy="245243"/>
            </a:xfrm>
            <a:custGeom>
              <a:avLst/>
              <a:gdLst/>
              <a:ahLst/>
              <a:cxnLst/>
              <a:rect l="0" t="0" r="0" b="0"/>
              <a:pathLst>
                <a:path w="265919" h="245243">
                  <a:moveTo>
                    <a:pt x="192218" y="118772"/>
                  </a:moveTo>
                  <a:lnTo>
                    <a:pt x="177645" y="67747"/>
                  </a:lnTo>
                  <a:lnTo>
                    <a:pt x="152815" y="29924"/>
                  </a:lnTo>
                  <a:lnTo>
                    <a:pt x="132982" y="17673"/>
                  </a:lnTo>
                  <a:lnTo>
                    <a:pt x="87711" y="276"/>
                  </a:lnTo>
                  <a:lnTo>
                    <a:pt x="76923" y="0"/>
                  </a:lnTo>
                  <a:lnTo>
                    <a:pt x="55578" y="5933"/>
                  </a:lnTo>
                  <a:lnTo>
                    <a:pt x="37512" y="19489"/>
                  </a:lnTo>
                  <a:lnTo>
                    <a:pt x="22855" y="38381"/>
                  </a:lnTo>
                  <a:lnTo>
                    <a:pt x="0" y="96603"/>
                  </a:lnTo>
                  <a:lnTo>
                    <a:pt x="84" y="140149"/>
                  </a:lnTo>
                  <a:lnTo>
                    <a:pt x="11763" y="190455"/>
                  </a:lnTo>
                  <a:lnTo>
                    <a:pt x="22718" y="212632"/>
                  </a:lnTo>
                  <a:lnTo>
                    <a:pt x="41626" y="231068"/>
                  </a:lnTo>
                  <a:lnTo>
                    <a:pt x="53219" y="239259"/>
                  </a:lnTo>
                  <a:lnTo>
                    <a:pt x="78578" y="245242"/>
                  </a:lnTo>
                  <a:lnTo>
                    <a:pt x="104277" y="242831"/>
                  </a:lnTo>
                  <a:lnTo>
                    <a:pt x="127397" y="233961"/>
                  </a:lnTo>
                  <a:lnTo>
                    <a:pt x="154555" y="210224"/>
                  </a:lnTo>
                  <a:lnTo>
                    <a:pt x="176286" y="170762"/>
                  </a:lnTo>
                  <a:lnTo>
                    <a:pt x="186978" y="138466"/>
                  </a:lnTo>
                  <a:lnTo>
                    <a:pt x="189496" y="107970"/>
                  </a:lnTo>
                  <a:lnTo>
                    <a:pt x="188063" y="108061"/>
                  </a:lnTo>
                  <a:lnTo>
                    <a:pt x="185939" y="111631"/>
                  </a:lnTo>
                  <a:lnTo>
                    <a:pt x="186698" y="124957"/>
                  </a:lnTo>
                  <a:lnTo>
                    <a:pt x="196717" y="162108"/>
                  </a:lnTo>
                  <a:lnTo>
                    <a:pt x="231526" y="215099"/>
                  </a:lnTo>
                  <a:lnTo>
                    <a:pt x="265918" y="245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98236" y="1758104"/>
              <a:ext cx="303133" cy="236580"/>
            </a:xfrm>
            <a:custGeom>
              <a:avLst/>
              <a:gdLst/>
              <a:ahLst/>
              <a:cxnLst/>
              <a:rect l="0" t="0" r="0" b="0"/>
              <a:pathLst>
                <a:path w="303133" h="236580">
                  <a:moveTo>
                    <a:pt x="8334" y="73854"/>
                  </a:moveTo>
                  <a:lnTo>
                    <a:pt x="0" y="111332"/>
                  </a:lnTo>
                  <a:lnTo>
                    <a:pt x="1575" y="146180"/>
                  </a:lnTo>
                  <a:lnTo>
                    <a:pt x="6998" y="200575"/>
                  </a:lnTo>
                  <a:lnTo>
                    <a:pt x="13979" y="224151"/>
                  </a:lnTo>
                  <a:lnTo>
                    <a:pt x="21372" y="236579"/>
                  </a:lnTo>
                  <a:lnTo>
                    <a:pt x="21705" y="234980"/>
                  </a:lnTo>
                  <a:lnTo>
                    <a:pt x="19112" y="173527"/>
                  </a:lnTo>
                  <a:lnTo>
                    <a:pt x="18936" y="124834"/>
                  </a:lnTo>
                  <a:lnTo>
                    <a:pt x="18877" y="61567"/>
                  </a:lnTo>
                  <a:lnTo>
                    <a:pt x="30045" y="23810"/>
                  </a:lnTo>
                  <a:lnTo>
                    <a:pt x="36846" y="17095"/>
                  </a:lnTo>
                  <a:lnTo>
                    <a:pt x="44889" y="13788"/>
                  </a:lnTo>
                  <a:lnTo>
                    <a:pt x="53761" y="12753"/>
                  </a:lnTo>
                  <a:lnTo>
                    <a:pt x="62015" y="15573"/>
                  </a:lnTo>
                  <a:lnTo>
                    <a:pt x="77426" y="28064"/>
                  </a:lnTo>
                  <a:lnTo>
                    <a:pt x="105213" y="71915"/>
                  </a:lnTo>
                  <a:lnTo>
                    <a:pt x="132601" y="126241"/>
                  </a:lnTo>
                  <a:lnTo>
                    <a:pt x="135632" y="129836"/>
                  </a:lnTo>
                  <a:lnTo>
                    <a:pt x="136483" y="128723"/>
                  </a:lnTo>
                  <a:lnTo>
                    <a:pt x="135032" y="96131"/>
                  </a:lnTo>
                  <a:lnTo>
                    <a:pt x="146176" y="42429"/>
                  </a:lnTo>
                  <a:lnTo>
                    <a:pt x="149361" y="31847"/>
                  </a:lnTo>
                  <a:lnTo>
                    <a:pt x="162260" y="13850"/>
                  </a:lnTo>
                  <a:lnTo>
                    <a:pt x="170613" y="5776"/>
                  </a:lnTo>
                  <a:lnTo>
                    <a:pt x="179691" y="1562"/>
                  </a:lnTo>
                  <a:lnTo>
                    <a:pt x="199136" y="0"/>
                  </a:lnTo>
                  <a:lnTo>
                    <a:pt x="229815" y="11287"/>
                  </a:lnTo>
                  <a:lnTo>
                    <a:pt x="255542" y="35039"/>
                  </a:lnTo>
                  <a:lnTo>
                    <a:pt x="289225" y="93150"/>
                  </a:lnTo>
                  <a:lnTo>
                    <a:pt x="296951" y="116355"/>
                  </a:lnTo>
                  <a:lnTo>
                    <a:pt x="301911" y="166261"/>
                  </a:lnTo>
                  <a:lnTo>
                    <a:pt x="303132" y="200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72874" y="1758259"/>
              <a:ext cx="208483" cy="227074"/>
            </a:xfrm>
            <a:custGeom>
              <a:avLst/>
              <a:gdLst/>
              <a:ahLst/>
              <a:cxnLst/>
              <a:rect l="0" t="0" r="0" b="0"/>
              <a:pathLst>
                <a:path w="208483" h="227074">
                  <a:moveTo>
                    <a:pt x="118006" y="0"/>
                  </a:moveTo>
                  <a:lnTo>
                    <a:pt x="55749" y="19128"/>
                  </a:lnTo>
                  <a:lnTo>
                    <a:pt x="39254" y="30338"/>
                  </a:lnTo>
                  <a:lnTo>
                    <a:pt x="16813" y="60981"/>
                  </a:lnTo>
                  <a:lnTo>
                    <a:pt x="935" y="99697"/>
                  </a:lnTo>
                  <a:lnTo>
                    <a:pt x="0" y="146393"/>
                  </a:lnTo>
                  <a:lnTo>
                    <a:pt x="12722" y="186095"/>
                  </a:lnTo>
                  <a:lnTo>
                    <a:pt x="36899" y="214496"/>
                  </a:lnTo>
                  <a:lnTo>
                    <a:pt x="62462" y="224013"/>
                  </a:lnTo>
                  <a:lnTo>
                    <a:pt x="90980" y="227073"/>
                  </a:lnTo>
                  <a:lnTo>
                    <a:pt x="115354" y="224534"/>
                  </a:lnTo>
                  <a:lnTo>
                    <a:pt x="134765" y="216386"/>
                  </a:lnTo>
                  <a:lnTo>
                    <a:pt x="171880" y="186502"/>
                  </a:lnTo>
                  <a:lnTo>
                    <a:pt x="197010" y="157035"/>
                  </a:lnTo>
                  <a:lnTo>
                    <a:pt x="205762" y="133354"/>
                  </a:lnTo>
                  <a:lnTo>
                    <a:pt x="208482" y="106062"/>
                  </a:lnTo>
                  <a:lnTo>
                    <a:pt x="205791" y="74434"/>
                  </a:lnTo>
                  <a:lnTo>
                    <a:pt x="194457" y="47120"/>
                  </a:lnTo>
                  <a:lnTo>
                    <a:pt x="177721" y="25621"/>
                  </a:lnTo>
                  <a:lnTo>
                    <a:pt x="158584" y="1216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69865" y="1768787"/>
              <a:ext cx="168457" cy="220499"/>
            </a:xfrm>
            <a:custGeom>
              <a:avLst/>
              <a:gdLst/>
              <a:ahLst/>
              <a:cxnLst/>
              <a:rect l="0" t="0" r="0" b="0"/>
              <a:pathLst>
                <a:path w="168457" h="220499">
                  <a:moveTo>
                    <a:pt x="0" y="21057"/>
                  </a:moveTo>
                  <a:lnTo>
                    <a:pt x="0" y="69988"/>
                  </a:lnTo>
                  <a:lnTo>
                    <a:pt x="0" y="117833"/>
                  </a:lnTo>
                  <a:lnTo>
                    <a:pt x="2339" y="150636"/>
                  </a:lnTo>
                  <a:lnTo>
                    <a:pt x="11178" y="180813"/>
                  </a:lnTo>
                  <a:lnTo>
                    <a:pt x="26025" y="203584"/>
                  </a:lnTo>
                  <a:lnTo>
                    <a:pt x="34898" y="212932"/>
                  </a:lnTo>
                  <a:lnTo>
                    <a:pt x="44322" y="217994"/>
                  </a:lnTo>
                  <a:lnTo>
                    <a:pt x="64152" y="220498"/>
                  </a:lnTo>
                  <a:lnTo>
                    <a:pt x="84664" y="214593"/>
                  </a:lnTo>
                  <a:lnTo>
                    <a:pt x="104309" y="202999"/>
                  </a:lnTo>
                  <a:lnTo>
                    <a:pt x="143299" y="156930"/>
                  </a:lnTo>
                  <a:lnTo>
                    <a:pt x="159182" y="120457"/>
                  </a:lnTo>
                  <a:lnTo>
                    <a:pt x="166624" y="5897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01492" y="1764678"/>
              <a:ext cx="176302" cy="235737"/>
            </a:xfrm>
            <a:custGeom>
              <a:avLst/>
              <a:gdLst/>
              <a:ahLst/>
              <a:cxnLst/>
              <a:rect l="0" t="0" r="0" b="0"/>
              <a:pathLst>
                <a:path w="176302" h="235737">
                  <a:moveTo>
                    <a:pt x="0" y="67280"/>
                  </a:moveTo>
                  <a:lnTo>
                    <a:pt x="14655" y="120308"/>
                  </a:lnTo>
                  <a:lnTo>
                    <a:pt x="20962" y="176584"/>
                  </a:lnTo>
                  <a:lnTo>
                    <a:pt x="26084" y="201258"/>
                  </a:lnTo>
                  <a:lnTo>
                    <a:pt x="25578" y="205731"/>
                  </a:lnTo>
                  <a:lnTo>
                    <a:pt x="22901" y="205204"/>
                  </a:lnTo>
                  <a:lnTo>
                    <a:pt x="18777" y="201344"/>
                  </a:lnTo>
                  <a:lnTo>
                    <a:pt x="17313" y="181456"/>
                  </a:lnTo>
                  <a:lnTo>
                    <a:pt x="20318" y="126618"/>
                  </a:lnTo>
                  <a:lnTo>
                    <a:pt x="22081" y="71895"/>
                  </a:lnTo>
                  <a:lnTo>
                    <a:pt x="35692" y="15245"/>
                  </a:lnTo>
                  <a:lnTo>
                    <a:pt x="43682" y="8024"/>
                  </a:lnTo>
                  <a:lnTo>
                    <a:pt x="68158" y="0"/>
                  </a:lnTo>
                  <a:lnTo>
                    <a:pt x="79364" y="200"/>
                  </a:lnTo>
                  <a:lnTo>
                    <a:pt x="98053" y="6661"/>
                  </a:lnTo>
                  <a:lnTo>
                    <a:pt x="121729" y="29042"/>
                  </a:lnTo>
                  <a:lnTo>
                    <a:pt x="149521" y="69216"/>
                  </a:lnTo>
                  <a:lnTo>
                    <a:pt x="171320" y="129088"/>
                  </a:lnTo>
                  <a:lnTo>
                    <a:pt x="176301" y="186767"/>
                  </a:lnTo>
                  <a:lnTo>
                    <a:pt x="168456" y="235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85761" y="1526632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16932" y="55141"/>
                  </a:lnTo>
                  <a:lnTo>
                    <a:pt x="10624" y="110934"/>
                  </a:lnTo>
                  <a:lnTo>
                    <a:pt x="1630" y="173402"/>
                  </a:lnTo>
                  <a:lnTo>
                    <a:pt x="484" y="225683"/>
                  </a:lnTo>
                  <a:lnTo>
                    <a:pt x="144" y="285628"/>
                  </a:lnTo>
                  <a:lnTo>
                    <a:pt x="43" y="342253"/>
                  </a:lnTo>
                  <a:lnTo>
                    <a:pt x="9" y="40304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27834" y="1674031"/>
              <a:ext cx="315856" cy="30034"/>
            </a:xfrm>
            <a:custGeom>
              <a:avLst/>
              <a:gdLst/>
              <a:ahLst/>
              <a:cxnLst/>
              <a:rect l="0" t="0" r="0" b="0"/>
              <a:pathLst>
                <a:path w="315856" h="30034">
                  <a:moveTo>
                    <a:pt x="315855" y="0"/>
                  </a:moveTo>
                  <a:lnTo>
                    <a:pt x="261710" y="8333"/>
                  </a:lnTo>
                  <a:lnTo>
                    <a:pt x="201175" y="15684"/>
                  </a:lnTo>
                  <a:lnTo>
                    <a:pt x="150204" y="25054"/>
                  </a:lnTo>
                  <a:lnTo>
                    <a:pt x="98057" y="29650"/>
                  </a:lnTo>
                  <a:lnTo>
                    <a:pt x="38779" y="3003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35683" y="1821430"/>
              <a:ext cx="235290" cy="228709"/>
            </a:xfrm>
            <a:custGeom>
              <a:avLst/>
              <a:gdLst/>
              <a:ahLst/>
              <a:cxnLst/>
              <a:rect l="0" t="0" r="0" b="0"/>
              <a:pathLst>
                <a:path w="235290" h="228709">
                  <a:moveTo>
                    <a:pt x="139674" y="0"/>
                  </a:moveTo>
                  <a:lnTo>
                    <a:pt x="81057" y="5589"/>
                  </a:lnTo>
                  <a:lnTo>
                    <a:pt x="60590" y="14572"/>
                  </a:lnTo>
                  <a:lnTo>
                    <a:pt x="28386" y="39403"/>
                  </a:lnTo>
                  <a:lnTo>
                    <a:pt x="12203" y="71076"/>
                  </a:lnTo>
                  <a:lnTo>
                    <a:pt x="0" y="104508"/>
                  </a:lnTo>
                  <a:lnTo>
                    <a:pt x="153" y="142229"/>
                  </a:lnTo>
                  <a:lnTo>
                    <a:pt x="7608" y="177452"/>
                  </a:lnTo>
                  <a:lnTo>
                    <a:pt x="20146" y="196241"/>
                  </a:lnTo>
                  <a:lnTo>
                    <a:pt x="38588" y="211220"/>
                  </a:lnTo>
                  <a:lnTo>
                    <a:pt x="62382" y="221777"/>
                  </a:lnTo>
                  <a:lnTo>
                    <a:pt x="107674" y="228708"/>
                  </a:lnTo>
                  <a:lnTo>
                    <a:pt x="134810" y="224090"/>
                  </a:lnTo>
                  <a:lnTo>
                    <a:pt x="180827" y="202062"/>
                  </a:lnTo>
                  <a:lnTo>
                    <a:pt x="215307" y="166775"/>
                  </a:lnTo>
                  <a:lnTo>
                    <a:pt x="230221" y="146652"/>
                  </a:lnTo>
                  <a:lnTo>
                    <a:pt x="235289" y="126010"/>
                  </a:lnTo>
                  <a:lnTo>
                    <a:pt x="229011" y="84162"/>
                  </a:lnTo>
                  <a:lnTo>
                    <a:pt x="214238" y="58212"/>
                  </a:lnTo>
                  <a:lnTo>
                    <a:pt x="198550" y="46149"/>
                  </a:lnTo>
                  <a:lnTo>
                    <a:pt x="17126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25893" y="1618191"/>
              <a:ext cx="133734" cy="424338"/>
            </a:xfrm>
            <a:custGeom>
              <a:avLst/>
              <a:gdLst/>
              <a:ahLst/>
              <a:cxnLst/>
              <a:rect l="0" t="0" r="0" b="0"/>
              <a:pathLst>
                <a:path w="133734" h="424338">
                  <a:moveTo>
                    <a:pt x="91620" y="424337"/>
                  </a:moveTo>
                  <a:lnTo>
                    <a:pt x="73661" y="369292"/>
                  </a:lnTo>
                  <a:lnTo>
                    <a:pt x="56833" y="317884"/>
                  </a:lnTo>
                  <a:lnTo>
                    <a:pt x="36915" y="257080"/>
                  </a:lnTo>
                  <a:lnTo>
                    <a:pt x="21715" y="195980"/>
                  </a:lnTo>
                  <a:lnTo>
                    <a:pt x="10986" y="147146"/>
                  </a:lnTo>
                  <a:lnTo>
                    <a:pt x="0" y="88130"/>
                  </a:lnTo>
                  <a:lnTo>
                    <a:pt x="597" y="62002"/>
                  </a:lnTo>
                  <a:lnTo>
                    <a:pt x="8661" y="42591"/>
                  </a:lnTo>
                  <a:lnTo>
                    <a:pt x="26356" y="18509"/>
                  </a:lnTo>
                  <a:lnTo>
                    <a:pt x="45846" y="6883"/>
                  </a:lnTo>
                  <a:lnTo>
                    <a:pt x="57594" y="2145"/>
                  </a:lnTo>
                  <a:lnTo>
                    <a:pt x="83126" y="0"/>
                  </a:lnTo>
                  <a:lnTo>
                    <a:pt x="133733" y="3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59585" y="182143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5779" y="14471"/>
                  </a:lnTo>
                  <a:lnTo>
                    <a:pt x="116914" y="19756"/>
                  </a:lnTo>
                  <a:lnTo>
                    <a:pt x="59879" y="208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54425" y="1767243"/>
              <a:ext cx="343112" cy="275286"/>
            </a:xfrm>
            <a:custGeom>
              <a:avLst/>
              <a:gdLst/>
              <a:ahLst/>
              <a:cxnLst/>
              <a:rect l="0" t="0" r="0" b="0"/>
              <a:pathLst>
                <a:path w="343112" h="275286">
                  <a:moveTo>
                    <a:pt x="0" y="33130"/>
                  </a:moveTo>
                  <a:lnTo>
                    <a:pt x="0" y="91747"/>
                  </a:lnTo>
                  <a:lnTo>
                    <a:pt x="7236" y="153156"/>
                  </a:lnTo>
                  <a:lnTo>
                    <a:pt x="9878" y="211560"/>
                  </a:lnTo>
                  <a:lnTo>
                    <a:pt x="16509" y="266807"/>
                  </a:lnTo>
                  <a:lnTo>
                    <a:pt x="15685" y="266123"/>
                  </a:lnTo>
                  <a:lnTo>
                    <a:pt x="13966" y="262158"/>
                  </a:lnTo>
                  <a:lnTo>
                    <a:pt x="10981" y="206342"/>
                  </a:lnTo>
                  <a:lnTo>
                    <a:pt x="7543" y="157761"/>
                  </a:lnTo>
                  <a:lnTo>
                    <a:pt x="5354" y="109442"/>
                  </a:lnTo>
                  <a:lnTo>
                    <a:pt x="15096" y="51193"/>
                  </a:lnTo>
                  <a:lnTo>
                    <a:pt x="30468" y="19895"/>
                  </a:lnTo>
                  <a:lnTo>
                    <a:pt x="39030" y="14948"/>
                  </a:lnTo>
                  <a:lnTo>
                    <a:pt x="61020" y="12571"/>
                  </a:lnTo>
                  <a:lnTo>
                    <a:pt x="80152" y="18533"/>
                  </a:lnTo>
                  <a:lnTo>
                    <a:pt x="88530" y="23399"/>
                  </a:lnTo>
                  <a:lnTo>
                    <a:pt x="111498" y="52603"/>
                  </a:lnTo>
                  <a:lnTo>
                    <a:pt x="139051" y="104393"/>
                  </a:lnTo>
                  <a:lnTo>
                    <a:pt x="160091" y="159684"/>
                  </a:lnTo>
                  <a:lnTo>
                    <a:pt x="170587" y="188812"/>
                  </a:lnTo>
                  <a:lnTo>
                    <a:pt x="175326" y="235755"/>
                  </a:lnTo>
                  <a:lnTo>
                    <a:pt x="172288" y="261226"/>
                  </a:lnTo>
                  <a:lnTo>
                    <a:pt x="171011" y="264743"/>
                  </a:lnTo>
                  <a:lnTo>
                    <a:pt x="170159" y="262407"/>
                  </a:lnTo>
                  <a:lnTo>
                    <a:pt x="169591" y="256172"/>
                  </a:lnTo>
                  <a:lnTo>
                    <a:pt x="175199" y="239884"/>
                  </a:lnTo>
                  <a:lnTo>
                    <a:pt x="194630" y="210984"/>
                  </a:lnTo>
                  <a:lnTo>
                    <a:pt x="244800" y="151963"/>
                  </a:lnTo>
                  <a:lnTo>
                    <a:pt x="302439" y="107094"/>
                  </a:lnTo>
                  <a:lnTo>
                    <a:pt x="332831" y="78805"/>
                  </a:lnTo>
                  <a:lnTo>
                    <a:pt x="340947" y="58499"/>
                  </a:lnTo>
                  <a:lnTo>
                    <a:pt x="343111" y="46533"/>
                  </a:lnTo>
                  <a:lnTo>
                    <a:pt x="339277" y="26998"/>
                  </a:lnTo>
                  <a:lnTo>
                    <a:pt x="334979" y="18514"/>
                  </a:lnTo>
                  <a:lnTo>
                    <a:pt x="320844" y="5967"/>
                  </a:lnTo>
                  <a:lnTo>
                    <a:pt x="312162" y="983"/>
                  </a:lnTo>
                  <a:lnTo>
                    <a:pt x="304035" y="0"/>
                  </a:lnTo>
                  <a:lnTo>
                    <a:pt x="288764" y="5147"/>
                  </a:lnTo>
                  <a:lnTo>
                    <a:pt x="252662" y="28685"/>
                  </a:lnTo>
                  <a:lnTo>
                    <a:pt x="230321" y="55989"/>
                  </a:lnTo>
                  <a:lnTo>
                    <a:pt x="207813" y="107067"/>
                  </a:lnTo>
                  <a:lnTo>
                    <a:pt x="202344" y="149663"/>
                  </a:lnTo>
                  <a:lnTo>
                    <a:pt x="206313" y="193740"/>
                  </a:lnTo>
                  <a:lnTo>
                    <a:pt x="214917" y="216036"/>
                  </a:lnTo>
                  <a:lnTo>
                    <a:pt x="239504" y="249414"/>
                  </a:lnTo>
                  <a:lnTo>
                    <a:pt x="265546" y="265800"/>
                  </a:lnTo>
                  <a:lnTo>
                    <a:pt x="315855" y="27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80808" y="1858251"/>
              <a:ext cx="260863" cy="436251"/>
            </a:xfrm>
            <a:custGeom>
              <a:avLst/>
              <a:gdLst/>
              <a:ahLst/>
              <a:cxnLst/>
              <a:rect l="0" t="0" r="0" b="0"/>
              <a:pathLst>
                <a:path w="260863" h="436251">
                  <a:moveTo>
                    <a:pt x="231627" y="142163"/>
                  </a:moveTo>
                  <a:lnTo>
                    <a:pt x="246281" y="98200"/>
                  </a:lnTo>
                  <a:lnTo>
                    <a:pt x="246719" y="78170"/>
                  </a:lnTo>
                  <a:lnTo>
                    <a:pt x="237468" y="36716"/>
                  </a:lnTo>
                  <a:lnTo>
                    <a:pt x="224864" y="18869"/>
                  </a:lnTo>
                  <a:lnTo>
                    <a:pt x="216590" y="10834"/>
                  </a:lnTo>
                  <a:lnTo>
                    <a:pt x="191799" y="1906"/>
                  </a:lnTo>
                  <a:lnTo>
                    <a:pt x="148076" y="0"/>
                  </a:lnTo>
                  <a:lnTo>
                    <a:pt x="120794" y="5280"/>
                  </a:lnTo>
                  <a:lnTo>
                    <a:pt x="96970" y="15426"/>
                  </a:lnTo>
                  <a:lnTo>
                    <a:pt x="80923" y="30853"/>
                  </a:lnTo>
                  <a:lnTo>
                    <a:pt x="61088" y="69353"/>
                  </a:lnTo>
                  <a:lnTo>
                    <a:pt x="59516" y="93036"/>
                  </a:lnTo>
                  <a:lnTo>
                    <a:pt x="68038" y="146367"/>
                  </a:lnTo>
                  <a:lnTo>
                    <a:pt x="74605" y="156664"/>
                  </a:lnTo>
                  <a:lnTo>
                    <a:pt x="94379" y="171225"/>
                  </a:lnTo>
                  <a:lnTo>
                    <a:pt x="121885" y="175356"/>
                  </a:lnTo>
                  <a:lnTo>
                    <a:pt x="137409" y="174820"/>
                  </a:lnTo>
                  <a:lnTo>
                    <a:pt x="160896" y="164866"/>
                  </a:lnTo>
                  <a:lnTo>
                    <a:pt x="170435" y="157299"/>
                  </a:lnTo>
                  <a:lnTo>
                    <a:pt x="184154" y="136412"/>
                  </a:lnTo>
                  <a:lnTo>
                    <a:pt x="202492" y="90464"/>
                  </a:lnTo>
                  <a:lnTo>
                    <a:pt x="205185" y="88980"/>
                  </a:lnTo>
                  <a:lnTo>
                    <a:pt x="218503" y="151137"/>
                  </a:lnTo>
                  <a:lnTo>
                    <a:pt x="234927" y="208840"/>
                  </a:lnTo>
                  <a:lnTo>
                    <a:pt x="247423" y="259015"/>
                  </a:lnTo>
                  <a:lnTo>
                    <a:pt x="257234" y="317193"/>
                  </a:lnTo>
                  <a:lnTo>
                    <a:pt x="260862" y="376952"/>
                  </a:lnTo>
                  <a:lnTo>
                    <a:pt x="257098" y="402101"/>
                  </a:lnTo>
                  <a:lnTo>
                    <a:pt x="250947" y="411382"/>
                  </a:lnTo>
                  <a:lnTo>
                    <a:pt x="231635" y="424812"/>
                  </a:lnTo>
                  <a:lnTo>
                    <a:pt x="188865" y="433362"/>
                  </a:lnTo>
                  <a:lnTo>
                    <a:pt x="130417" y="436250"/>
                  </a:lnTo>
                  <a:lnTo>
                    <a:pt x="73811" y="433701"/>
                  </a:lnTo>
                  <a:lnTo>
                    <a:pt x="34737" y="428586"/>
                  </a:lnTo>
                  <a:lnTo>
                    <a:pt x="0" y="426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317720" y="196882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16808" y="2504309"/>
              <a:ext cx="147400" cy="264566"/>
            </a:xfrm>
            <a:custGeom>
              <a:avLst/>
              <a:gdLst/>
              <a:ahLst/>
              <a:cxnLst/>
              <a:rect l="0" t="0" r="0" b="0"/>
              <a:pathLst>
                <a:path w="147400" h="264566">
                  <a:moveTo>
                    <a:pt x="0" y="43587"/>
                  </a:moveTo>
                  <a:lnTo>
                    <a:pt x="0" y="102204"/>
                  </a:lnTo>
                  <a:lnTo>
                    <a:pt x="7236" y="156378"/>
                  </a:lnTo>
                  <a:lnTo>
                    <a:pt x="12998" y="209019"/>
                  </a:lnTo>
                  <a:lnTo>
                    <a:pt x="19465" y="259149"/>
                  </a:lnTo>
                  <a:lnTo>
                    <a:pt x="18826" y="264504"/>
                  </a:lnTo>
                  <a:lnTo>
                    <a:pt x="17230" y="264565"/>
                  </a:lnTo>
                  <a:lnTo>
                    <a:pt x="14996" y="261095"/>
                  </a:lnTo>
                  <a:lnTo>
                    <a:pt x="7997" y="209259"/>
                  </a:lnTo>
                  <a:lnTo>
                    <a:pt x="1580" y="149752"/>
                  </a:lnTo>
                  <a:lnTo>
                    <a:pt x="312" y="90077"/>
                  </a:lnTo>
                  <a:lnTo>
                    <a:pt x="3181" y="36349"/>
                  </a:lnTo>
                  <a:lnTo>
                    <a:pt x="5630" y="24724"/>
                  </a:lnTo>
                  <a:lnTo>
                    <a:pt x="10773" y="15804"/>
                  </a:lnTo>
                  <a:lnTo>
                    <a:pt x="25845" y="2773"/>
                  </a:lnTo>
                  <a:lnTo>
                    <a:pt x="34777" y="0"/>
                  </a:lnTo>
                  <a:lnTo>
                    <a:pt x="54061" y="38"/>
                  </a:lnTo>
                  <a:lnTo>
                    <a:pt x="71210" y="7074"/>
                  </a:lnTo>
                  <a:lnTo>
                    <a:pt x="86631" y="19170"/>
                  </a:lnTo>
                  <a:lnTo>
                    <a:pt x="122687" y="71177"/>
                  </a:lnTo>
                  <a:lnTo>
                    <a:pt x="135239" y="123733"/>
                  </a:lnTo>
                  <a:lnTo>
                    <a:pt x="144650" y="175362"/>
                  </a:lnTo>
                  <a:lnTo>
                    <a:pt x="146585" y="217942"/>
                  </a:lnTo>
                  <a:lnTo>
                    <a:pt x="147399" y="254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100732" y="2526839"/>
              <a:ext cx="131932" cy="241938"/>
            </a:xfrm>
            <a:custGeom>
              <a:avLst/>
              <a:gdLst/>
              <a:ahLst/>
              <a:cxnLst/>
              <a:rect l="0" t="0" r="0" b="0"/>
              <a:pathLst>
                <a:path w="131932" h="241938">
                  <a:moveTo>
                    <a:pt x="5589" y="0"/>
                  </a:moveTo>
                  <a:lnTo>
                    <a:pt x="0" y="58617"/>
                  </a:lnTo>
                  <a:lnTo>
                    <a:pt x="2113" y="110175"/>
                  </a:lnTo>
                  <a:lnTo>
                    <a:pt x="4559" y="164316"/>
                  </a:lnTo>
                  <a:lnTo>
                    <a:pt x="16462" y="206224"/>
                  </a:lnTo>
                  <a:lnTo>
                    <a:pt x="34807" y="235279"/>
                  </a:lnTo>
                  <a:lnTo>
                    <a:pt x="42615" y="239910"/>
                  </a:lnTo>
                  <a:lnTo>
                    <a:pt x="60649" y="241937"/>
                  </a:lnTo>
                  <a:lnTo>
                    <a:pt x="69202" y="237331"/>
                  </a:lnTo>
                  <a:lnTo>
                    <a:pt x="84944" y="219734"/>
                  </a:lnTo>
                  <a:lnTo>
                    <a:pt x="105709" y="177545"/>
                  </a:lnTo>
                  <a:lnTo>
                    <a:pt x="124694" y="117242"/>
                  </a:lnTo>
                  <a:lnTo>
                    <a:pt x="130501" y="65576"/>
                  </a:lnTo>
                  <a:lnTo>
                    <a:pt x="13193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85306" y="2549217"/>
              <a:ext cx="242156" cy="230307"/>
            </a:xfrm>
            <a:custGeom>
              <a:avLst/>
              <a:gdLst/>
              <a:ahLst/>
              <a:cxnLst/>
              <a:rect l="0" t="0" r="0" b="0"/>
              <a:pathLst>
                <a:path w="242156" h="230307">
                  <a:moveTo>
                    <a:pt x="0" y="82907"/>
                  </a:moveTo>
                  <a:lnTo>
                    <a:pt x="5589" y="145000"/>
                  </a:lnTo>
                  <a:lnTo>
                    <a:pt x="10722" y="196384"/>
                  </a:lnTo>
                  <a:lnTo>
                    <a:pt x="17474" y="228314"/>
                  </a:lnTo>
                  <a:lnTo>
                    <a:pt x="18669" y="226638"/>
                  </a:lnTo>
                  <a:lnTo>
                    <a:pt x="18825" y="212298"/>
                  </a:lnTo>
                  <a:lnTo>
                    <a:pt x="11852" y="151650"/>
                  </a:lnTo>
                  <a:lnTo>
                    <a:pt x="11959" y="89424"/>
                  </a:lnTo>
                  <a:lnTo>
                    <a:pt x="16233" y="59677"/>
                  </a:lnTo>
                  <a:lnTo>
                    <a:pt x="21351" y="51043"/>
                  </a:lnTo>
                  <a:lnTo>
                    <a:pt x="28271" y="46456"/>
                  </a:lnTo>
                  <a:lnTo>
                    <a:pt x="36395" y="44568"/>
                  </a:lnTo>
                  <a:lnTo>
                    <a:pt x="44150" y="46819"/>
                  </a:lnTo>
                  <a:lnTo>
                    <a:pt x="59006" y="58679"/>
                  </a:lnTo>
                  <a:lnTo>
                    <a:pt x="74935" y="85087"/>
                  </a:lnTo>
                  <a:lnTo>
                    <a:pt x="99302" y="148545"/>
                  </a:lnTo>
                  <a:lnTo>
                    <a:pt x="96479" y="95250"/>
                  </a:lnTo>
                  <a:lnTo>
                    <a:pt x="109483" y="41032"/>
                  </a:lnTo>
                  <a:lnTo>
                    <a:pt x="125116" y="9278"/>
                  </a:lnTo>
                  <a:lnTo>
                    <a:pt x="133713" y="3406"/>
                  </a:lnTo>
                  <a:lnTo>
                    <a:pt x="155744" y="0"/>
                  </a:lnTo>
                  <a:lnTo>
                    <a:pt x="165830" y="3069"/>
                  </a:lnTo>
                  <a:lnTo>
                    <a:pt x="183276" y="15838"/>
                  </a:lnTo>
                  <a:lnTo>
                    <a:pt x="200663" y="42757"/>
                  </a:lnTo>
                  <a:lnTo>
                    <a:pt x="220718" y="105147"/>
                  </a:lnTo>
                  <a:lnTo>
                    <a:pt x="235061" y="165939"/>
                  </a:lnTo>
                  <a:lnTo>
                    <a:pt x="239002" y="193509"/>
                  </a:lnTo>
                  <a:lnTo>
                    <a:pt x="242155" y="230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559046" y="2358383"/>
              <a:ext cx="228890" cy="428498"/>
            </a:xfrm>
            <a:custGeom>
              <a:avLst/>
              <a:gdLst/>
              <a:ahLst/>
              <a:cxnLst/>
              <a:rect l="0" t="0" r="0" b="0"/>
              <a:pathLst>
                <a:path w="228890" h="428498">
                  <a:moveTo>
                    <a:pt x="52643" y="0"/>
                  </a:moveTo>
                  <a:lnTo>
                    <a:pt x="44310" y="37478"/>
                  </a:lnTo>
                  <a:lnTo>
                    <a:pt x="42548" y="94491"/>
                  </a:lnTo>
                  <a:lnTo>
                    <a:pt x="34964" y="148776"/>
                  </a:lnTo>
                  <a:lnTo>
                    <a:pt x="32587" y="202399"/>
                  </a:lnTo>
                  <a:lnTo>
                    <a:pt x="31882" y="254682"/>
                  </a:lnTo>
                  <a:lnTo>
                    <a:pt x="31644" y="314863"/>
                  </a:lnTo>
                  <a:lnTo>
                    <a:pt x="30424" y="377726"/>
                  </a:lnTo>
                  <a:lnTo>
                    <a:pt x="28471" y="378159"/>
                  </a:lnTo>
                  <a:lnTo>
                    <a:pt x="26000" y="374938"/>
                  </a:lnTo>
                  <a:lnTo>
                    <a:pt x="22522" y="348049"/>
                  </a:lnTo>
                  <a:lnTo>
                    <a:pt x="32703" y="286545"/>
                  </a:lnTo>
                  <a:lnTo>
                    <a:pt x="40271" y="265394"/>
                  </a:lnTo>
                  <a:lnTo>
                    <a:pt x="51434" y="248194"/>
                  </a:lnTo>
                  <a:lnTo>
                    <a:pt x="67313" y="235871"/>
                  </a:lnTo>
                  <a:lnTo>
                    <a:pt x="76461" y="230946"/>
                  </a:lnTo>
                  <a:lnTo>
                    <a:pt x="95984" y="228595"/>
                  </a:lnTo>
                  <a:lnTo>
                    <a:pt x="115190" y="232619"/>
                  </a:lnTo>
                  <a:lnTo>
                    <a:pt x="176548" y="274210"/>
                  </a:lnTo>
                  <a:lnTo>
                    <a:pt x="206579" y="307499"/>
                  </a:lnTo>
                  <a:lnTo>
                    <a:pt x="222386" y="337556"/>
                  </a:lnTo>
                  <a:lnTo>
                    <a:pt x="228889" y="374277"/>
                  </a:lnTo>
                  <a:lnTo>
                    <a:pt x="224171" y="394853"/>
                  </a:lnTo>
                  <a:lnTo>
                    <a:pt x="219638" y="403615"/>
                  </a:lnTo>
                  <a:lnTo>
                    <a:pt x="202122" y="416471"/>
                  </a:lnTo>
                  <a:lnTo>
                    <a:pt x="177570" y="424914"/>
                  </a:lnTo>
                  <a:lnTo>
                    <a:pt x="132032" y="428497"/>
                  </a:lnTo>
                  <a:lnTo>
                    <a:pt x="77250" y="419820"/>
                  </a:lnTo>
                  <a:lnTo>
                    <a:pt x="43167" y="40710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72375" y="2571723"/>
              <a:ext cx="166441" cy="194162"/>
            </a:xfrm>
            <a:custGeom>
              <a:avLst/>
              <a:gdLst/>
              <a:ahLst/>
              <a:cxnLst/>
              <a:rect l="0" t="0" r="0" b="0"/>
              <a:pathLst>
                <a:path w="166441" h="194162">
                  <a:moveTo>
                    <a:pt x="28827" y="102515"/>
                  </a:moveTo>
                  <a:lnTo>
                    <a:pt x="92255" y="84557"/>
                  </a:lnTo>
                  <a:lnTo>
                    <a:pt x="144674" y="67366"/>
                  </a:lnTo>
                  <a:lnTo>
                    <a:pt x="159473" y="54138"/>
                  </a:lnTo>
                  <a:lnTo>
                    <a:pt x="165057" y="45697"/>
                  </a:lnTo>
                  <a:lnTo>
                    <a:pt x="166440" y="37730"/>
                  </a:lnTo>
                  <a:lnTo>
                    <a:pt x="165023" y="30079"/>
                  </a:lnTo>
                  <a:lnTo>
                    <a:pt x="161738" y="22639"/>
                  </a:lnTo>
                  <a:lnTo>
                    <a:pt x="148730" y="11252"/>
                  </a:lnTo>
                  <a:lnTo>
                    <a:pt x="130080" y="3462"/>
                  </a:lnTo>
                  <a:lnTo>
                    <a:pt x="106194" y="0"/>
                  </a:lnTo>
                  <a:lnTo>
                    <a:pt x="83100" y="4700"/>
                  </a:lnTo>
                  <a:lnTo>
                    <a:pt x="53486" y="20500"/>
                  </a:lnTo>
                  <a:lnTo>
                    <a:pt x="22520" y="46800"/>
                  </a:lnTo>
                  <a:lnTo>
                    <a:pt x="6551" y="73139"/>
                  </a:lnTo>
                  <a:lnTo>
                    <a:pt x="0" y="108759"/>
                  </a:lnTo>
                  <a:lnTo>
                    <a:pt x="3648" y="143359"/>
                  </a:lnTo>
                  <a:lnTo>
                    <a:pt x="12177" y="162002"/>
                  </a:lnTo>
                  <a:lnTo>
                    <a:pt x="17727" y="170249"/>
                  </a:lnTo>
                  <a:lnTo>
                    <a:pt x="33253" y="182532"/>
                  </a:lnTo>
                  <a:lnTo>
                    <a:pt x="53021" y="190721"/>
                  </a:lnTo>
                  <a:lnTo>
                    <a:pt x="89288" y="194161"/>
                  </a:lnTo>
                  <a:lnTo>
                    <a:pt x="130457" y="185435"/>
                  </a:lnTo>
                  <a:lnTo>
                    <a:pt x="155169" y="176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95568" y="2579481"/>
              <a:ext cx="89904" cy="233896"/>
            </a:xfrm>
            <a:custGeom>
              <a:avLst/>
              <a:gdLst/>
              <a:ahLst/>
              <a:cxnLst/>
              <a:rect l="0" t="0" r="0" b="0"/>
              <a:pathLst>
                <a:path w="89904" h="233896">
                  <a:moveTo>
                    <a:pt x="16204" y="94757"/>
                  </a:moveTo>
                  <a:lnTo>
                    <a:pt x="16204" y="153374"/>
                  </a:lnTo>
                  <a:lnTo>
                    <a:pt x="24609" y="206378"/>
                  </a:lnTo>
                  <a:lnTo>
                    <a:pt x="31823" y="233895"/>
                  </a:lnTo>
                  <a:lnTo>
                    <a:pt x="31295" y="233139"/>
                  </a:lnTo>
                  <a:lnTo>
                    <a:pt x="12345" y="172252"/>
                  </a:lnTo>
                  <a:lnTo>
                    <a:pt x="5823" y="119856"/>
                  </a:lnTo>
                  <a:lnTo>
                    <a:pt x="0" y="85426"/>
                  </a:lnTo>
                  <a:lnTo>
                    <a:pt x="2373" y="63704"/>
                  </a:lnTo>
                  <a:lnTo>
                    <a:pt x="15875" y="31744"/>
                  </a:lnTo>
                  <a:lnTo>
                    <a:pt x="31266" y="16838"/>
                  </a:lnTo>
                  <a:lnTo>
                    <a:pt x="49804" y="7484"/>
                  </a:lnTo>
                  <a:lnTo>
                    <a:pt x="899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69114" y="2566180"/>
              <a:ext cx="200375" cy="181758"/>
            </a:xfrm>
            <a:custGeom>
              <a:avLst/>
              <a:gdLst/>
              <a:ahLst/>
              <a:cxnLst/>
              <a:rect l="0" t="0" r="0" b="0"/>
              <a:pathLst>
                <a:path w="200375" h="181758">
                  <a:moveTo>
                    <a:pt x="126927" y="13301"/>
                  </a:moveTo>
                  <a:lnTo>
                    <a:pt x="115749" y="2123"/>
                  </a:lnTo>
                  <a:lnTo>
                    <a:pt x="107777" y="0"/>
                  </a:lnTo>
                  <a:lnTo>
                    <a:pt x="75370" y="2601"/>
                  </a:lnTo>
                  <a:lnTo>
                    <a:pt x="44190" y="11951"/>
                  </a:lnTo>
                  <a:lnTo>
                    <a:pt x="4753" y="42124"/>
                  </a:lnTo>
                  <a:lnTo>
                    <a:pt x="1024" y="50064"/>
                  </a:lnTo>
                  <a:lnTo>
                    <a:pt x="0" y="68245"/>
                  </a:lnTo>
                  <a:lnTo>
                    <a:pt x="3705" y="75667"/>
                  </a:lnTo>
                  <a:lnTo>
                    <a:pt x="17179" y="87033"/>
                  </a:lnTo>
                  <a:lnTo>
                    <a:pt x="25686" y="89362"/>
                  </a:lnTo>
                  <a:lnTo>
                    <a:pt x="80407" y="87543"/>
                  </a:lnTo>
                  <a:lnTo>
                    <a:pt x="132123" y="89448"/>
                  </a:lnTo>
                  <a:lnTo>
                    <a:pt x="180485" y="116324"/>
                  </a:lnTo>
                  <a:lnTo>
                    <a:pt x="194794" y="132789"/>
                  </a:lnTo>
                  <a:lnTo>
                    <a:pt x="200248" y="142093"/>
                  </a:lnTo>
                  <a:lnTo>
                    <a:pt x="200374" y="150635"/>
                  </a:lnTo>
                  <a:lnTo>
                    <a:pt x="196948" y="158669"/>
                  </a:lnTo>
                  <a:lnTo>
                    <a:pt x="191155" y="166365"/>
                  </a:lnTo>
                  <a:lnTo>
                    <a:pt x="169121" y="174917"/>
                  </a:lnTo>
                  <a:lnTo>
                    <a:pt x="112905" y="180406"/>
                  </a:lnTo>
                  <a:lnTo>
                    <a:pt x="63756" y="181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43440" y="2705823"/>
              <a:ext cx="81554" cy="189514"/>
            </a:xfrm>
            <a:custGeom>
              <a:avLst/>
              <a:gdLst/>
              <a:ahLst/>
              <a:cxnLst/>
              <a:rect l="0" t="0" r="0" b="0"/>
              <a:pathLst>
                <a:path w="81554" h="189514">
                  <a:moveTo>
                    <a:pt x="0" y="0"/>
                  </a:moveTo>
                  <a:lnTo>
                    <a:pt x="9576" y="24047"/>
                  </a:lnTo>
                  <a:lnTo>
                    <a:pt x="59898" y="80699"/>
                  </a:lnTo>
                  <a:lnTo>
                    <a:pt x="75200" y="107359"/>
                  </a:lnTo>
                  <a:lnTo>
                    <a:pt x="81553" y="143075"/>
                  </a:lnTo>
                  <a:lnTo>
                    <a:pt x="76800" y="163415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001450" y="2326798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2196" y="48930"/>
                  </a:lnTo>
                  <a:lnTo>
                    <a:pt x="651" y="99895"/>
                  </a:lnTo>
                  <a:lnTo>
                    <a:pt x="193" y="159450"/>
                  </a:lnTo>
                  <a:lnTo>
                    <a:pt x="58" y="215310"/>
                  </a:lnTo>
                  <a:lnTo>
                    <a:pt x="5601" y="270518"/>
                  </a:lnTo>
                  <a:lnTo>
                    <a:pt x="8386" y="329689"/>
                  </a:lnTo>
                  <a:lnTo>
                    <a:pt x="2003" y="38071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32995" y="2547896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41577" y="3119"/>
                  </a:lnTo>
                  <a:lnTo>
                    <a:pt x="182201" y="10723"/>
                  </a:lnTo>
                  <a:lnTo>
                    <a:pt x="131265" y="18669"/>
                  </a:lnTo>
                  <a:lnTo>
                    <a:pt x="82567" y="23469"/>
                  </a:lnTo>
                  <a:lnTo>
                    <a:pt x="37332" y="291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59378" y="2347854"/>
              <a:ext cx="316127" cy="390190"/>
            </a:xfrm>
            <a:custGeom>
              <a:avLst/>
              <a:gdLst/>
              <a:ahLst/>
              <a:cxnLst/>
              <a:rect l="0" t="0" r="0" b="0"/>
              <a:pathLst>
                <a:path w="316127" h="390190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5590" y="172270"/>
                  </a:lnTo>
                  <a:lnTo>
                    <a:pt x="9065" y="232758"/>
                  </a:lnTo>
                  <a:lnTo>
                    <a:pt x="10095" y="289544"/>
                  </a:lnTo>
                  <a:lnTo>
                    <a:pt x="10400" y="343415"/>
                  </a:lnTo>
                  <a:lnTo>
                    <a:pt x="16569" y="390189"/>
                  </a:lnTo>
                  <a:lnTo>
                    <a:pt x="15725" y="389978"/>
                  </a:lnTo>
                  <a:lnTo>
                    <a:pt x="13993" y="386327"/>
                  </a:lnTo>
                  <a:lnTo>
                    <a:pt x="22437" y="325844"/>
                  </a:lnTo>
                  <a:lnTo>
                    <a:pt x="35114" y="287229"/>
                  </a:lnTo>
                  <a:lnTo>
                    <a:pt x="60358" y="248330"/>
                  </a:lnTo>
                  <a:lnTo>
                    <a:pt x="69485" y="243932"/>
                  </a:lnTo>
                  <a:lnTo>
                    <a:pt x="92104" y="242166"/>
                  </a:lnTo>
                  <a:lnTo>
                    <a:pt x="111515" y="248399"/>
                  </a:lnTo>
                  <a:lnTo>
                    <a:pt x="119967" y="253337"/>
                  </a:lnTo>
                  <a:lnTo>
                    <a:pt x="132477" y="268182"/>
                  </a:lnTo>
                  <a:lnTo>
                    <a:pt x="157542" y="326820"/>
                  </a:lnTo>
                  <a:lnTo>
                    <a:pt x="165222" y="361218"/>
                  </a:lnTo>
                  <a:lnTo>
                    <a:pt x="166300" y="374173"/>
                  </a:lnTo>
                  <a:lnTo>
                    <a:pt x="164678" y="380470"/>
                  </a:lnTo>
                  <a:lnTo>
                    <a:pt x="161258" y="382329"/>
                  </a:lnTo>
                  <a:lnTo>
                    <a:pt x="156639" y="381228"/>
                  </a:lnTo>
                  <a:lnTo>
                    <a:pt x="155898" y="375815"/>
                  </a:lnTo>
                  <a:lnTo>
                    <a:pt x="166035" y="347009"/>
                  </a:lnTo>
                  <a:lnTo>
                    <a:pt x="197138" y="300331"/>
                  </a:lnTo>
                  <a:lnTo>
                    <a:pt x="256829" y="256372"/>
                  </a:lnTo>
                  <a:lnTo>
                    <a:pt x="302753" y="226336"/>
                  </a:lnTo>
                  <a:lnTo>
                    <a:pt x="310630" y="217571"/>
                  </a:lnTo>
                  <a:lnTo>
                    <a:pt x="314711" y="208219"/>
                  </a:lnTo>
                  <a:lnTo>
                    <a:pt x="316126" y="188468"/>
                  </a:lnTo>
                  <a:lnTo>
                    <a:pt x="312527" y="180628"/>
                  </a:lnTo>
                  <a:lnTo>
                    <a:pt x="299169" y="168797"/>
                  </a:lnTo>
                  <a:lnTo>
                    <a:pt x="290692" y="166344"/>
                  </a:lnTo>
                  <a:lnTo>
                    <a:pt x="271916" y="166738"/>
                  </a:lnTo>
                  <a:lnTo>
                    <a:pt x="241615" y="173536"/>
                  </a:lnTo>
                  <a:lnTo>
                    <a:pt x="215998" y="188549"/>
                  </a:lnTo>
                  <a:lnTo>
                    <a:pt x="193591" y="213404"/>
                  </a:lnTo>
                  <a:lnTo>
                    <a:pt x="177722" y="254174"/>
                  </a:lnTo>
                  <a:lnTo>
                    <a:pt x="176791" y="303299"/>
                  </a:lnTo>
                  <a:lnTo>
                    <a:pt x="183924" y="343720"/>
                  </a:lnTo>
                  <a:lnTo>
                    <a:pt x="189296" y="353149"/>
                  </a:lnTo>
                  <a:lnTo>
                    <a:pt x="204624" y="366746"/>
                  </a:lnTo>
                  <a:lnTo>
                    <a:pt x="232985" y="380977"/>
                  </a:lnTo>
                  <a:lnTo>
                    <a:pt x="253288" y="382623"/>
                  </a:lnTo>
                  <a:lnTo>
                    <a:pt x="30532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788254" y="2530957"/>
              <a:ext cx="223933" cy="229047"/>
            </a:xfrm>
            <a:custGeom>
              <a:avLst/>
              <a:gdLst/>
              <a:ahLst/>
              <a:cxnLst/>
              <a:rect l="0" t="0" r="0" b="0"/>
              <a:pathLst>
                <a:path w="223933" h="229047">
                  <a:moveTo>
                    <a:pt x="171290" y="111696"/>
                  </a:moveTo>
                  <a:lnTo>
                    <a:pt x="176879" y="94928"/>
                  </a:lnTo>
                  <a:lnTo>
                    <a:pt x="174766" y="62144"/>
                  </a:lnTo>
                  <a:lnTo>
                    <a:pt x="166596" y="42489"/>
                  </a:lnTo>
                  <a:lnTo>
                    <a:pt x="142287" y="10808"/>
                  </a:lnTo>
                  <a:lnTo>
                    <a:pt x="122525" y="2516"/>
                  </a:lnTo>
                  <a:lnTo>
                    <a:pt x="99314" y="0"/>
                  </a:lnTo>
                  <a:lnTo>
                    <a:pt x="77300" y="2781"/>
                  </a:lnTo>
                  <a:lnTo>
                    <a:pt x="58936" y="11037"/>
                  </a:lnTo>
                  <a:lnTo>
                    <a:pt x="28084" y="35400"/>
                  </a:lnTo>
                  <a:lnTo>
                    <a:pt x="12135" y="66993"/>
                  </a:lnTo>
                  <a:lnTo>
                    <a:pt x="0" y="100400"/>
                  </a:lnTo>
                  <a:lnTo>
                    <a:pt x="175" y="143703"/>
                  </a:lnTo>
                  <a:lnTo>
                    <a:pt x="7635" y="182401"/>
                  </a:lnTo>
                  <a:lnTo>
                    <a:pt x="22844" y="210504"/>
                  </a:lnTo>
                  <a:lnTo>
                    <a:pt x="38633" y="223071"/>
                  </a:lnTo>
                  <a:lnTo>
                    <a:pt x="47757" y="228060"/>
                  </a:lnTo>
                  <a:lnTo>
                    <a:pt x="57350" y="229046"/>
                  </a:lnTo>
                  <a:lnTo>
                    <a:pt x="77366" y="223903"/>
                  </a:lnTo>
                  <a:lnTo>
                    <a:pt x="94840" y="207579"/>
                  </a:lnTo>
                  <a:lnTo>
                    <a:pt x="119534" y="164561"/>
                  </a:lnTo>
                  <a:lnTo>
                    <a:pt x="131909" y="132818"/>
                  </a:lnTo>
                  <a:lnTo>
                    <a:pt x="136846" y="129287"/>
                  </a:lnTo>
                  <a:lnTo>
                    <a:pt x="142478" y="130442"/>
                  </a:lnTo>
                  <a:lnTo>
                    <a:pt x="148573" y="134722"/>
                  </a:lnTo>
                  <a:lnTo>
                    <a:pt x="158464" y="148836"/>
                  </a:lnTo>
                  <a:lnTo>
                    <a:pt x="173729" y="173393"/>
                  </a:lnTo>
                  <a:lnTo>
                    <a:pt x="187581" y="187080"/>
                  </a:lnTo>
                  <a:lnTo>
                    <a:pt x="223932" y="206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045370" y="2552977"/>
              <a:ext cx="187916" cy="216018"/>
            </a:xfrm>
            <a:custGeom>
              <a:avLst/>
              <a:gdLst/>
              <a:ahLst/>
              <a:cxnLst/>
              <a:rect l="0" t="0" r="0" b="0"/>
              <a:pathLst>
                <a:path w="187916" h="216018">
                  <a:moveTo>
                    <a:pt x="8930" y="58090"/>
                  </a:moveTo>
                  <a:lnTo>
                    <a:pt x="8930" y="116707"/>
                  </a:lnTo>
                  <a:lnTo>
                    <a:pt x="17336" y="169711"/>
                  </a:lnTo>
                  <a:lnTo>
                    <a:pt x="23584" y="193097"/>
                  </a:lnTo>
                  <a:lnTo>
                    <a:pt x="23379" y="198398"/>
                  </a:lnTo>
                  <a:lnTo>
                    <a:pt x="20902" y="199592"/>
                  </a:lnTo>
                  <a:lnTo>
                    <a:pt x="16912" y="198048"/>
                  </a:lnTo>
                  <a:lnTo>
                    <a:pt x="9358" y="180735"/>
                  </a:lnTo>
                  <a:lnTo>
                    <a:pt x="566" y="127550"/>
                  </a:lnTo>
                  <a:lnTo>
                    <a:pt x="0" y="65918"/>
                  </a:lnTo>
                  <a:lnTo>
                    <a:pt x="8104" y="29994"/>
                  </a:lnTo>
                  <a:lnTo>
                    <a:pt x="18702" y="12067"/>
                  </a:lnTo>
                  <a:lnTo>
                    <a:pt x="27143" y="6351"/>
                  </a:lnTo>
                  <a:lnTo>
                    <a:pt x="49001" y="0"/>
                  </a:lnTo>
                  <a:lnTo>
                    <a:pt x="59040" y="646"/>
                  </a:lnTo>
                  <a:lnTo>
                    <a:pt x="85519" y="12734"/>
                  </a:lnTo>
                  <a:lnTo>
                    <a:pt x="113901" y="32303"/>
                  </a:lnTo>
                  <a:lnTo>
                    <a:pt x="158333" y="84119"/>
                  </a:lnTo>
                  <a:lnTo>
                    <a:pt x="180235" y="141355"/>
                  </a:lnTo>
                  <a:lnTo>
                    <a:pt x="186903" y="196928"/>
                  </a:lnTo>
                  <a:lnTo>
                    <a:pt x="187915" y="216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85164" y="2534349"/>
              <a:ext cx="174382" cy="217307"/>
            </a:xfrm>
            <a:custGeom>
              <a:avLst/>
              <a:gdLst/>
              <a:ahLst/>
              <a:cxnLst/>
              <a:rect l="0" t="0" r="0" b="0"/>
              <a:pathLst>
                <a:path w="174382" h="217307">
                  <a:moveTo>
                    <a:pt x="158691" y="13547"/>
                  </a:moveTo>
                  <a:lnTo>
                    <a:pt x="147512" y="2369"/>
                  </a:lnTo>
                  <a:lnTo>
                    <a:pt x="126427" y="0"/>
                  </a:lnTo>
                  <a:lnTo>
                    <a:pt x="65231" y="11027"/>
                  </a:lnTo>
                  <a:lnTo>
                    <a:pt x="43453" y="17496"/>
                  </a:lnTo>
                  <a:lnTo>
                    <a:pt x="25196" y="30510"/>
                  </a:lnTo>
                  <a:lnTo>
                    <a:pt x="10452" y="47992"/>
                  </a:lnTo>
                  <a:lnTo>
                    <a:pt x="0" y="67460"/>
                  </a:lnTo>
                  <a:lnTo>
                    <a:pt x="1425" y="75226"/>
                  </a:lnTo>
                  <a:lnTo>
                    <a:pt x="7053" y="81572"/>
                  </a:lnTo>
                  <a:lnTo>
                    <a:pt x="15485" y="86973"/>
                  </a:lnTo>
                  <a:lnTo>
                    <a:pt x="49709" y="94575"/>
                  </a:lnTo>
                  <a:lnTo>
                    <a:pt x="103195" y="98312"/>
                  </a:lnTo>
                  <a:lnTo>
                    <a:pt x="142507" y="107163"/>
                  </a:lnTo>
                  <a:lnTo>
                    <a:pt x="161637" y="117935"/>
                  </a:lnTo>
                  <a:lnTo>
                    <a:pt x="167674" y="126423"/>
                  </a:lnTo>
                  <a:lnTo>
                    <a:pt x="174381" y="148332"/>
                  </a:lnTo>
                  <a:lnTo>
                    <a:pt x="171123" y="170548"/>
                  </a:lnTo>
                  <a:lnTo>
                    <a:pt x="166979" y="181385"/>
                  </a:lnTo>
                  <a:lnTo>
                    <a:pt x="153016" y="196546"/>
                  </a:lnTo>
                  <a:lnTo>
                    <a:pt x="115456" y="215811"/>
                  </a:lnTo>
                  <a:lnTo>
                    <a:pt x="95022" y="217306"/>
                  </a:lnTo>
                  <a:lnTo>
                    <a:pt x="38544" y="205582"/>
                  </a:lnTo>
                  <a:lnTo>
                    <a:pt x="21820" y="20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88164" y="2547896"/>
              <a:ext cx="247765" cy="200135"/>
            </a:xfrm>
            <a:custGeom>
              <a:avLst/>
              <a:gdLst/>
              <a:ahLst/>
              <a:cxnLst/>
              <a:rect l="0" t="0" r="0" b="0"/>
              <a:pathLst>
                <a:path w="247765" h="200135">
                  <a:moveTo>
                    <a:pt x="8333" y="63171"/>
                  </a:moveTo>
                  <a:lnTo>
                    <a:pt x="0" y="100649"/>
                  </a:lnTo>
                  <a:lnTo>
                    <a:pt x="1575" y="138616"/>
                  </a:lnTo>
                  <a:lnTo>
                    <a:pt x="7669" y="163383"/>
                  </a:lnTo>
                  <a:lnTo>
                    <a:pt x="18177" y="182189"/>
                  </a:lnTo>
                  <a:lnTo>
                    <a:pt x="26594" y="186970"/>
                  </a:lnTo>
                  <a:lnTo>
                    <a:pt x="48425" y="189163"/>
                  </a:lnTo>
                  <a:lnTo>
                    <a:pt x="67485" y="183118"/>
                  </a:lnTo>
                  <a:lnTo>
                    <a:pt x="75844" y="178231"/>
                  </a:lnTo>
                  <a:lnTo>
                    <a:pt x="88251" y="163441"/>
                  </a:lnTo>
                  <a:lnTo>
                    <a:pt x="113240" y="104845"/>
                  </a:lnTo>
                  <a:lnTo>
                    <a:pt x="116875" y="94463"/>
                  </a:lnTo>
                  <a:lnTo>
                    <a:pt x="119299" y="92221"/>
                  </a:lnTo>
                  <a:lnTo>
                    <a:pt x="120915" y="95406"/>
                  </a:lnTo>
                  <a:lnTo>
                    <a:pt x="135316" y="156714"/>
                  </a:lnTo>
                  <a:lnTo>
                    <a:pt x="143149" y="177275"/>
                  </a:lnTo>
                  <a:lnTo>
                    <a:pt x="154429" y="194212"/>
                  </a:lnTo>
                  <a:lnTo>
                    <a:pt x="163052" y="198495"/>
                  </a:lnTo>
                  <a:lnTo>
                    <a:pt x="185112" y="200134"/>
                  </a:lnTo>
                  <a:lnTo>
                    <a:pt x="204275" y="193844"/>
                  </a:lnTo>
                  <a:lnTo>
                    <a:pt x="212660" y="188891"/>
                  </a:lnTo>
                  <a:lnTo>
                    <a:pt x="225097" y="174028"/>
                  </a:lnTo>
                  <a:lnTo>
                    <a:pt x="242613" y="130302"/>
                  </a:lnTo>
                  <a:lnTo>
                    <a:pt x="247764" y="69369"/>
                  </a:lnTo>
                  <a:lnTo>
                    <a:pt x="241848" y="20418"/>
                  </a:lnTo>
                  <a:lnTo>
                    <a:pt x="2399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843938" y="2557884"/>
              <a:ext cx="140737" cy="190054"/>
            </a:xfrm>
            <a:custGeom>
              <a:avLst/>
              <a:gdLst/>
              <a:ahLst/>
              <a:cxnLst/>
              <a:rect l="0" t="0" r="0" b="0"/>
              <a:pathLst>
                <a:path w="140737" h="190054">
                  <a:moveTo>
                    <a:pt x="0" y="116354"/>
                  </a:moveTo>
                  <a:lnTo>
                    <a:pt x="42691" y="113234"/>
                  </a:lnTo>
                  <a:lnTo>
                    <a:pt x="102068" y="97226"/>
                  </a:lnTo>
                  <a:lnTo>
                    <a:pt x="124913" y="86016"/>
                  </a:lnTo>
                  <a:lnTo>
                    <a:pt x="132407" y="77411"/>
                  </a:lnTo>
                  <a:lnTo>
                    <a:pt x="140736" y="55372"/>
                  </a:lnTo>
                  <a:lnTo>
                    <a:pt x="140618" y="45284"/>
                  </a:lnTo>
                  <a:lnTo>
                    <a:pt x="134246" y="27835"/>
                  </a:lnTo>
                  <a:lnTo>
                    <a:pt x="111916" y="4858"/>
                  </a:lnTo>
                  <a:lnTo>
                    <a:pt x="101517" y="1079"/>
                  </a:lnTo>
                  <a:lnTo>
                    <a:pt x="77484" y="0"/>
                  </a:lnTo>
                  <a:lnTo>
                    <a:pt x="57444" y="6539"/>
                  </a:lnTo>
                  <a:lnTo>
                    <a:pt x="48824" y="11559"/>
                  </a:lnTo>
                  <a:lnTo>
                    <a:pt x="36128" y="26494"/>
                  </a:lnTo>
                  <a:lnTo>
                    <a:pt x="18445" y="64679"/>
                  </a:lnTo>
                  <a:lnTo>
                    <a:pt x="12874" y="101173"/>
                  </a:lnTo>
                  <a:lnTo>
                    <a:pt x="16813" y="141622"/>
                  </a:lnTo>
                  <a:lnTo>
                    <a:pt x="21737" y="151916"/>
                  </a:lnTo>
                  <a:lnTo>
                    <a:pt x="36567" y="166475"/>
                  </a:lnTo>
                  <a:lnTo>
                    <a:pt x="64646" y="181247"/>
                  </a:lnTo>
                  <a:lnTo>
                    <a:pt x="115813" y="190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077760" y="2526839"/>
              <a:ext cx="155733" cy="268830"/>
            </a:xfrm>
            <a:custGeom>
              <a:avLst/>
              <a:gdLst/>
              <a:ahLst/>
              <a:cxnLst/>
              <a:rect l="0" t="0" r="0" b="0"/>
              <a:pathLst>
                <a:path w="155733" h="268830">
                  <a:moveTo>
                    <a:pt x="8333" y="94756"/>
                  </a:moveTo>
                  <a:lnTo>
                    <a:pt x="0" y="132234"/>
                  </a:lnTo>
                  <a:lnTo>
                    <a:pt x="1574" y="167082"/>
                  </a:lnTo>
                  <a:lnTo>
                    <a:pt x="15849" y="220918"/>
                  </a:lnTo>
                  <a:lnTo>
                    <a:pt x="27198" y="251460"/>
                  </a:lnTo>
                  <a:lnTo>
                    <a:pt x="38554" y="268128"/>
                  </a:lnTo>
                  <a:lnTo>
                    <a:pt x="41349" y="268829"/>
                  </a:lnTo>
                  <a:lnTo>
                    <a:pt x="42042" y="264617"/>
                  </a:lnTo>
                  <a:lnTo>
                    <a:pt x="31772" y="203530"/>
                  </a:lnTo>
                  <a:lnTo>
                    <a:pt x="24272" y="150168"/>
                  </a:lnTo>
                  <a:lnTo>
                    <a:pt x="13864" y="104662"/>
                  </a:lnTo>
                  <a:lnTo>
                    <a:pt x="15861" y="78882"/>
                  </a:lnTo>
                  <a:lnTo>
                    <a:pt x="23767" y="58065"/>
                  </a:lnTo>
                  <a:lnTo>
                    <a:pt x="36250" y="41015"/>
                  </a:lnTo>
                  <a:lnTo>
                    <a:pt x="63009" y="19431"/>
                  </a:lnTo>
                  <a:lnTo>
                    <a:pt x="82936" y="9416"/>
                  </a:lnTo>
                  <a:lnTo>
                    <a:pt x="142102" y="1240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4937865" y="3011150"/>
            <a:ext cx="3284893" cy="609804"/>
            <a:chOff x="4937865" y="3011150"/>
            <a:chExt cx="3284893" cy="609804"/>
          </a:xfrm>
        </p:grpSpPr>
        <p:sp>
          <p:nvSpPr>
            <p:cNvPr id="109" name="Freeform 108"/>
            <p:cNvSpPr/>
            <p:nvPr/>
          </p:nvSpPr>
          <p:spPr>
            <a:xfrm>
              <a:off x="4937865" y="3232248"/>
              <a:ext cx="305327" cy="220019"/>
            </a:xfrm>
            <a:custGeom>
              <a:avLst/>
              <a:gdLst/>
              <a:ahLst/>
              <a:cxnLst/>
              <a:rect l="0" t="0" r="0" b="0"/>
              <a:pathLst>
                <a:path w="305327" h="220019">
                  <a:moveTo>
                    <a:pt x="0" y="0"/>
                  </a:moveTo>
                  <a:lnTo>
                    <a:pt x="5589" y="58617"/>
                  </a:lnTo>
                  <a:lnTo>
                    <a:pt x="16788" y="120027"/>
                  </a:lnTo>
                  <a:lnTo>
                    <a:pt x="22132" y="161776"/>
                  </a:lnTo>
                  <a:lnTo>
                    <a:pt x="50199" y="211308"/>
                  </a:lnTo>
                  <a:lnTo>
                    <a:pt x="59202" y="216911"/>
                  </a:lnTo>
                  <a:lnTo>
                    <a:pt x="81684" y="220018"/>
                  </a:lnTo>
                  <a:lnTo>
                    <a:pt x="101035" y="214379"/>
                  </a:lnTo>
                  <a:lnTo>
                    <a:pt x="109471" y="209600"/>
                  </a:lnTo>
                  <a:lnTo>
                    <a:pt x="121963" y="194931"/>
                  </a:lnTo>
                  <a:lnTo>
                    <a:pt x="147014" y="136422"/>
                  </a:lnTo>
                  <a:lnTo>
                    <a:pt x="150652" y="126043"/>
                  </a:lnTo>
                  <a:lnTo>
                    <a:pt x="154247" y="123803"/>
                  </a:lnTo>
                  <a:lnTo>
                    <a:pt x="157813" y="126989"/>
                  </a:lnTo>
                  <a:lnTo>
                    <a:pt x="188077" y="190167"/>
                  </a:lnTo>
                  <a:lnTo>
                    <a:pt x="204083" y="204622"/>
                  </a:lnTo>
                  <a:lnTo>
                    <a:pt x="213264" y="210114"/>
                  </a:lnTo>
                  <a:lnTo>
                    <a:pt x="221725" y="211436"/>
                  </a:lnTo>
                  <a:lnTo>
                    <a:pt x="229705" y="209977"/>
                  </a:lnTo>
                  <a:lnTo>
                    <a:pt x="244810" y="202118"/>
                  </a:lnTo>
                  <a:lnTo>
                    <a:pt x="280647" y="171315"/>
                  </a:lnTo>
                  <a:lnTo>
                    <a:pt x="296194" y="133948"/>
                  </a:lnTo>
                  <a:lnTo>
                    <a:pt x="303523" y="78495"/>
                  </a:lnTo>
                  <a:lnTo>
                    <a:pt x="30532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37948" y="3284891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316891" y="313749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53890" y="3126963"/>
              <a:ext cx="10401" cy="294799"/>
            </a:xfrm>
            <a:custGeom>
              <a:avLst/>
              <a:gdLst/>
              <a:ahLst/>
              <a:cxnLst/>
              <a:rect l="0" t="0" r="0" b="0"/>
              <a:pathLst>
                <a:path w="10401" h="294799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5881"/>
                  </a:lnTo>
                  <a:lnTo>
                    <a:pt x="7132" y="206068"/>
                  </a:lnTo>
                  <a:lnTo>
                    <a:pt x="9755" y="259897"/>
                  </a:lnTo>
                  <a:lnTo>
                    <a:pt x="1040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48518" y="309537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0239" y="171350"/>
                  </a:lnTo>
                  <a:lnTo>
                    <a:pt x="10471" y="230812"/>
                  </a:lnTo>
                  <a:lnTo>
                    <a:pt x="10511" y="267260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48600" y="3074321"/>
              <a:ext cx="160989" cy="344653"/>
            </a:xfrm>
            <a:custGeom>
              <a:avLst/>
              <a:gdLst/>
              <a:ahLst/>
              <a:cxnLst/>
              <a:rect l="0" t="0" r="0" b="0"/>
              <a:pathLst>
                <a:path w="160989" h="344653">
                  <a:moveTo>
                    <a:pt x="1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0" y="224772"/>
                  </a:lnTo>
                  <a:lnTo>
                    <a:pt x="0" y="276129"/>
                  </a:lnTo>
                  <a:lnTo>
                    <a:pt x="0" y="312143"/>
                  </a:lnTo>
                  <a:lnTo>
                    <a:pt x="8406" y="256079"/>
                  </a:lnTo>
                  <a:lnTo>
                    <a:pt x="19129" y="216385"/>
                  </a:lnTo>
                  <a:lnTo>
                    <a:pt x="43120" y="180826"/>
                  </a:lnTo>
                  <a:lnTo>
                    <a:pt x="49804" y="173193"/>
                  </a:lnTo>
                  <a:lnTo>
                    <a:pt x="58939" y="169275"/>
                  </a:lnTo>
                  <a:lnTo>
                    <a:pt x="81567" y="168040"/>
                  </a:lnTo>
                  <a:lnTo>
                    <a:pt x="115026" y="173922"/>
                  </a:lnTo>
                  <a:lnTo>
                    <a:pt x="133402" y="189212"/>
                  </a:lnTo>
                  <a:lnTo>
                    <a:pt x="158672" y="231568"/>
                  </a:lnTo>
                  <a:lnTo>
                    <a:pt x="160988" y="255777"/>
                  </a:lnTo>
                  <a:lnTo>
                    <a:pt x="156949" y="279795"/>
                  </a:lnTo>
                  <a:lnTo>
                    <a:pt x="141520" y="306470"/>
                  </a:lnTo>
                  <a:lnTo>
                    <a:pt x="128799" y="321822"/>
                  </a:lnTo>
                  <a:lnTo>
                    <a:pt x="102894" y="338030"/>
                  </a:lnTo>
                  <a:lnTo>
                    <a:pt x="67402" y="344652"/>
                  </a:lnTo>
                  <a:lnTo>
                    <a:pt x="17325" y="338740"/>
                  </a:lnTo>
                  <a:lnTo>
                    <a:pt x="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45419" y="3235281"/>
              <a:ext cx="203723" cy="174532"/>
            </a:xfrm>
            <a:custGeom>
              <a:avLst/>
              <a:gdLst/>
              <a:ahLst/>
              <a:cxnLst/>
              <a:rect l="0" t="0" r="0" b="0"/>
              <a:pathLst>
                <a:path w="203723" h="174532">
                  <a:moveTo>
                    <a:pt x="34809" y="91724"/>
                  </a:moveTo>
                  <a:lnTo>
                    <a:pt x="51577" y="86135"/>
                  </a:lnTo>
                  <a:lnTo>
                    <a:pt x="69167" y="86510"/>
                  </a:lnTo>
                  <a:lnTo>
                    <a:pt x="88684" y="88237"/>
                  </a:lnTo>
                  <a:lnTo>
                    <a:pt x="145846" y="82354"/>
                  </a:lnTo>
                  <a:lnTo>
                    <a:pt x="180792" y="70360"/>
                  </a:lnTo>
                  <a:lnTo>
                    <a:pt x="196397" y="55323"/>
                  </a:lnTo>
                  <a:lnTo>
                    <a:pt x="202195" y="46400"/>
                  </a:lnTo>
                  <a:lnTo>
                    <a:pt x="203722" y="38111"/>
                  </a:lnTo>
                  <a:lnTo>
                    <a:pt x="202400" y="30246"/>
                  </a:lnTo>
                  <a:lnTo>
                    <a:pt x="199179" y="22662"/>
                  </a:lnTo>
                  <a:lnTo>
                    <a:pt x="186241" y="11117"/>
                  </a:lnTo>
                  <a:lnTo>
                    <a:pt x="167622" y="3256"/>
                  </a:lnTo>
                  <a:lnTo>
                    <a:pt x="132003" y="0"/>
                  </a:lnTo>
                  <a:lnTo>
                    <a:pt x="97532" y="7095"/>
                  </a:lnTo>
                  <a:lnTo>
                    <a:pt x="50795" y="29860"/>
                  </a:lnTo>
                  <a:lnTo>
                    <a:pt x="33725" y="45512"/>
                  </a:lnTo>
                  <a:lnTo>
                    <a:pt x="2113" y="101482"/>
                  </a:lnTo>
                  <a:lnTo>
                    <a:pt x="0" y="122967"/>
                  </a:lnTo>
                  <a:lnTo>
                    <a:pt x="1075" y="133610"/>
                  </a:lnTo>
                  <a:lnTo>
                    <a:pt x="11627" y="151674"/>
                  </a:lnTo>
                  <a:lnTo>
                    <a:pt x="19354" y="159767"/>
                  </a:lnTo>
                  <a:lnTo>
                    <a:pt x="40418" y="168758"/>
                  </a:lnTo>
                  <a:lnTo>
                    <a:pt x="92068" y="174531"/>
                  </a:lnTo>
                  <a:lnTo>
                    <a:pt x="113290" y="169081"/>
                  </a:lnTo>
                  <a:lnTo>
                    <a:pt x="140094" y="154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03444" y="3165451"/>
              <a:ext cx="169648" cy="455503"/>
            </a:xfrm>
            <a:custGeom>
              <a:avLst/>
              <a:gdLst/>
              <a:ahLst/>
              <a:cxnLst/>
              <a:rect l="0" t="0" r="0" b="0"/>
              <a:pathLst>
                <a:path w="169648" h="455503">
                  <a:moveTo>
                    <a:pt x="18981" y="172082"/>
                  </a:moveTo>
                  <a:lnTo>
                    <a:pt x="36939" y="235532"/>
                  </a:lnTo>
                  <a:lnTo>
                    <a:pt x="46009" y="283039"/>
                  </a:lnTo>
                  <a:lnTo>
                    <a:pt x="50386" y="332990"/>
                  </a:lnTo>
                  <a:lnTo>
                    <a:pt x="61752" y="392383"/>
                  </a:lnTo>
                  <a:lnTo>
                    <a:pt x="69673" y="449175"/>
                  </a:lnTo>
                  <a:lnTo>
                    <a:pt x="69153" y="455077"/>
                  </a:lnTo>
                  <a:lnTo>
                    <a:pt x="67637" y="455502"/>
                  </a:lnTo>
                  <a:lnTo>
                    <a:pt x="65456" y="452276"/>
                  </a:lnTo>
                  <a:lnTo>
                    <a:pt x="58550" y="389409"/>
                  </a:lnTo>
                  <a:lnTo>
                    <a:pt x="52144" y="327835"/>
                  </a:lnTo>
                  <a:lnTo>
                    <a:pt x="42472" y="264546"/>
                  </a:lnTo>
                  <a:lnTo>
                    <a:pt x="29296" y="209584"/>
                  </a:lnTo>
                  <a:lnTo>
                    <a:pt x="18917" y="160187"/>
                  </a:lnTo>
                  <a:lnTo>
                    <a:pt x="8433" y="111626"/>
                  </a:lnTo>
                  <a:lnTo>
                    <a:pt x="0" y="53296"/>
                  </a:lnTo>
                  <a:lnTo>
                    <a:pt x="4128" y="16394"/>
                  </a:lnTo>
                  <a:lnTo>
                    <a:pt x="10249" y="8628"/>
                  </a:lnTo>
                  <a:lnTo>
                    <a:pt x="29527" y="0"/>
                  </a:lnTo>
                  <a:lnTo>
                    <a:pt x="66689" y="732"/>
                  </a:lnTo>
                  <a:lnTo>
                    <a:pt x="90488" y="11699"/>
                  </a:lnTo>
                  <a:lnTo>
                    <a:pt x="136629" y="50096"/>
                  </a:lnTo>
                  <a:lnTo>
                    <a:pt x="162929" y="88715"/>
                  </a:lnTo>
                  <a:lnTo>
                    <a:pt x="167589" y="98957"/>
                  </a:lnTo>
                  <a:lnTo>
                    <a:pt x="169647" y="119695"/>
                  </a:lnTo>
                  <a:lnTo>
                    <a:pt x="165492" y="139440"/>
                  </a:lnTo>
                  <a:lnTo>
                    <a:pt x="155847" y="156015"/>
                  </a:lnTo>
                  <a:lnTo>
                    <a:pt x="131673" y="178500"/>
                  </a:lnTo>
                  <a:lnTo>
                    <a:pt x="71623" y="203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16993" y="3200663"/>
              <a:ext cx="174639" cy="172094"/>
            </a:xfrm>
            <a:custGeom>
              <a:avLst/>
              <a:gdLst/>
              <a:ahLst/>
              <a:cxnLst/>
              <a:rect l="0" t="0" r="0" b="0"/>
              <a:pathLst>
                <a:path w="174639" h="172094">
                  <a:moveTo>
                    <a:pt x="131815" y="21057"/>
                  </a:moveTo>
                  <a:lnTo>
                    <a:pt x="120637" y="9878"/>
                  </a:lnTo>
                  <a:lnTo>
                    <a:pt x="112664" y="7755"/>
                  </a:lnTo>
                  <a:lnTo>
                    <a:pt x="80258" y="10357"/>
                  </a:lnTo>
                  <a:lnTo>
                    <a:pt x="49078" y="19706"/>
                  </a:lnTo>
                  <a:lnTo>
                    <a:pt x="32262" y="30595"/>
                  </a:lnTo>
                  <a:lnTo>
                    <a:pt x="9641" y="55468"/>
                  </a:lnTo>
                  <a:lnTo>
                    <a:pt x="1477" y="81194"/>
                  </a:lnTo>
                  <a:lnTo>
                    <a:pt x="0" y="122324"/>
                  </a:lnTo>
                  <a:lnTo>
                    <a:pt x="1824" y="134191"/>
                  </a:lnTo>
                  <a:lnTo>
                    <a:pt x="6550" y="143273"/>
                  </a:lnTo>
                  <a:lnTo>
                    <a:pt x="21160" y="156484"/>
                  </a:lnTo>
                  <a:lnTo>
                    <a:pt x="49115" y="170498"/>
                  </a:lnTo>
                  <a:lnTo>
                    <a:pt x="69323" y="172093"/>
                  </a:lnTo>
                  <a:lnTo>
                    <a:pt x="91172" y="167732"/>
                  </a:lnTo>
                  <a:lnTo>
                    <a:pt x="127442" y="152124"/>
                  </a:lnTo>
                  <a:lnTo>
                    <a:pt x="145859" y="139361"/>
                  </a:lnTo>
                  <a:lnTo>
                    <a:pt x="169382" y="107842"/>
                  </a:lnTo>
                  <a:lnTo>
                    <a:pt x="174638" y="82245"/>
                  </a:lnTo>
                  <a:lnTo>
                    <a:pt x="168480" y="33273"/>
                  </a:lnTo>
                  <a:lnTo>
                    <a:pt x="163277" y="24522"/>
                  </a:lnTo>
                  <a:lnTo>
                    <a:pt x="1318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77846" y="3140419"/>
              <a:ext cx="167455" cy="204836"/>
            </a:xfrm>
            <a:custGeom>
              <a:avLst/>
              <a:gdLst/>
              <a:ahLst/>
              <a:cxnLst/>
              <a:rect l="0" t="0" r="0" b="0"/>
              <a:pathLst>
                <a:path w="167455" h="204836">
                  <a:moveTo>
                    <a:pt x="155231" y="18130"/>
                  </a:moveTo>
                  <a:lnTo>
                    <a:pt x="138463" y="6952"/>
                  </a:lnTo>
                  <a:lnTo>
                    <a:pt x="100090" y="0"/>
                  </a:lnTo>
                  <a:lnTo>
                    <a:pt x="62854" y="3529"/>
                  </a:lnTo>
                  <a:lnTo>
                    <a:pt x="29595" y="17573"/>
                  </a:lnTo>
                  <a:lnTo>
                    <a:pt x="3103" y="42141"/>
                  </a:lnTo>
                  <a:lnTo>
                    <a:pt x="0" y="50515"/>
                  </a:lnTo>
                  <a:lnTo>
                    <a:pt x="271" y="58437"/>
                  </a:lnTo>
                  <a:lnTo>
                    <a:pt x="2792" y="66059"/>
                  </a:lnTo>
                  <a:lnTo>
                    <a:pt x="14952" y="80766"/>
                  </a:lnTo>
                  <a:lnTo>
                    <a:pt x="23107" y="87963"/>
                  </a:lnTo>
                  <a:lnTo>
                    <a:pt x="44647" y="95960"/>
                  </a:lnTo>
                  <a:lnTo>
                    <a:pt x="101891" y="109921"/>
                  </a:lnTo>
                  <a:lnTo>
                    <a:pt x="132798" y="121236"/>
                  </a:lnTo>
                  <a:lnTo>
                    <a:pt x="149550" y="132585"/>
                  </a:lnTo>
                  <a:lnTo>
                    <a:pt x="161675" y="148548"/>
                  </a:lnTo>
                  <a:lnTo>
                    <a:pt x="166546" y="157718"/>
                  </a:lnTo>
                  <a:lnTo>
                    <a:pt x="167454" y="166171"/>
                  </a:lnTo>
                  <a:lnTo>
                    <a:pt x="162223" y="181802"/>
                  </a:lnTo>
                  <a:lnTo>
                    <a:pt x="148981" y="193428"/>
                  </a:lnTo>
                  <a:lnTo>
                    <a:pt x="140535" y="198167"/>
                  </a:lnTo>
                  <a:lnTo>
                    <a:pt x="100704" y="204835"/>
                  </a:lnTo>
                  <a:lnTo>
                    <a:pt x="46795" y="198940"/>
                  </a:lnTo>
                  <a:lnTo>
                    <a:pt x="28889" y="197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06777" y="3242777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3821" y="27556"/>
                  </a:lnTo>
                  <a:lnTo>
                    <a:pt x="8060" y="80659"/>
                  </a:lnTo>
                  <a:lnTo>
                    <a:pt x="2388" y="1147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38362" y="30848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517362" y="3011150"/>
              <a:ext cx="21043" cy="400084"/>
            </a:xfrm>
            <a:custGeom>
              <a:avLst/>
              <a:gdLst/>
              <a:ahLst/>
              <a:cxnLst/>
              <a:rect l="0" t="0" r="0" b="0"/>
              <a:pathLst>
                <a:path w="21043" h="400084">
                  <a:moveTo>
                    <a:pt x="21042" y="0"/>
                  </a:moveTo>
                  <a:lnTo>
                    <a:pt x="6388" y="58617"/>
                  </a:lnTo>
                  <a:lnTo>
                    <a:pt x="1882" y="104585"/>
                  </a:lnTo>
                  <a:lnTo>
                    <a:pt x="547" y="160840"/>
                  </a:lnTo>
                  <a:lnTo>
                    <a:pt x="152" y="210783"/>
                  </a:lnTo>
                  <a:lnTo>
                    <a:pt x="34" y="266395"/>
                  </a:lnTo>
                  <a:lnTo>
                    <a:pt x="0" y="321737"/>
                  </a:lnTo>
                  <a:lnTo>
                    <a:pt x="8321" y="381317"/>
                  </a:lnTo>
                  <a:lnTo>
                    <a:pt x="105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01534" y="317960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93541" y="7236"/>
                  </a:lnTo>
                  <a:lnTo>
                    <a:pt x="131080" y="12998"/>
                  </a:lnTo>
                  <a:lnTo>
                    <a:pt x="75104" y="18669"/>
                  </a:lnTo>
                  <a:lnTo>
                    <a:pt x="30831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75274" y="3211191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4269" y="55045"/>
                  </a:lnTo>
                  <a:lnTo>
                    <a:pt x="844" y="106453"/>
                  </a:lnTo>
                  <a:lnTo>
                    <a:pt x="167" y="16166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685803" y="311643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80559" y="3179606"/>
              <a:ext cx="136872" cy="183128"/>
            </a:xfrm>
            <a:custGeom>
              <a:avLst/>
              <a:gdLst/>
              <a:ahLst/>
              <a:cxnLst/>
              <a:rect l="0" t="0" r="0" b="0"/>
              <a:pathLst>
                <a:path w="136872" h="183128">
                  <a:moveTo>
                    <a:pt x="0" y="31585"/>
                  </a:moveTo>
                  <a:lnTo>
                    <a:pt x="15641" y="57971"/>
                  </a:lnTo>
                  <a:lnTo>
                    <a:pt x="34844" y="120487"/>
                  </a:lnTo>
                  <a:lnTo>
                    <a:pt x="65195" y="179934"/>
                  </a:lnTo>
                  <a:lnTo>
                    <a:pt x="69200" y="183127"/>
                  </a:lnTo>
                  <a:lnTo>
                    <a:pt x="73039" y="181746"/>
                  </a:lnTo>
                  <a:lnTo>
                    <a:pt x="76769" y="177316"/>
                  </a:lnTo>
                  <a:lnTo>
                    <a:pt x="86366" y="123811"/>
                  </a:lnTo>
                  <a:lnTo>
                    <a:pt x="102057" y="64224"/>
                  </a:lnTo>
                  <a:lnTo>
                    <a:pt x="113557" y="3306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949015" y="3177301"/>
              <a:ext cx="168473" cy="202347"/>
            </a:xfrm>
            <a:custGeom>
              <a:avLst/>
              <a:gdLst/>
              <a:ahLst/>
              <a:cxnLst/>
              <a:rect l="0" t="0" r="0" b="0"/>
              <a:pathLst>
                <a:path w="168473" h="202347">
                  <a:moveTo>
                    <a:pt x="0" y="65476"/>
                  </a:moveTo>
                  <a:lnTo>
                    <a:pt x="29308" y="103849"/>
                  </a:lnTo>
                  <a:lnTo>
                    <a:pt x="48901" y="111777"/>
                  </a:lnTo>
                  <a:lnTo>
                    <a:pt x="99606" y="116866"/>
                  </a:lnTo>
                  <a:lnTo>
                    <a:pt x="135188" y="112158"/>
                  </a:lnTo>
                  <a:lnTo>
                    <a:pt x="154060" y="100261"/>
                  </a:lnTo>
                  <a:lnTo>
                    <a:pt x="162368" y="92176"/>
                  </a:lnTo>
                  <a:lnTo>
                    <a:pt x="166737" y="82106"/>
                  </a:lnTo>
                  <a:lnTo>
                    <a:pt x="168472" y="58439"/>
                  </a:lnTo>
                  <a:lnTo>
                    <a:pt x="157283" y="24396"/>
                  </a:lnTo>
                  <a:lnTo>
                    <a:pt x="142433" y="9004"/>
                  </a:lnTo>
                  <a:lnTo>
                    <a:pt x="133560" y="3261"/>
                  </a:lnTo>
                  <a:lnTo>
                    <a:pt x="111223" y="0"/>
                  </a:lnTo>
                  <a:lnTo>
                    <a:pt x="86868" y="3620"/>
                  </a:lnTo>
                  <a:lnTo>
                    <a:pt x="64344" y="13028"/>
                  </a:lnTo>
                  <a:lnTo>
                    <a:pt x="45755" y="31247"/>
                  </a:lnTo>
                  <a:lnTo>
                    <a:pt x="20347" y="75483"/>
                  </a:lnTo>
                  <a:lnTo>
                    <a:pt x="13438" y="113024"/>
                  </a:lnTo>
                  <a:lnTo>
                    <a:pt x="18061" y="136911"/>
                  </a:lnTo>
                  <a:lnTo>
                    <a:pt x="33817" y="166970"/>
                  </a:lnTo>
                  <a:lnTo>
                    <a:pt x="47786" y="181944"/>
                  </a:lnTo>
                  <a:lnTo>
                    <a:pt x="84228" y="202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643482" y="3395492"/>
              <a:ext cx="1431876" cy="47327"/>
            </a:xfrm>
            <a:custGeom>
              <a:avLst/>
              <a:gdLst/>
              <a:ahLst/>
              <a:cxnLst/>
              <a:rect l="0" t="0" r="0" b="0"/>
              <a:pathLst>
                <a:path w="1431876" h="47327">
                  <a:moveTo>
                    <a:pt x="1431875" y="47326"/>
                  </a:moveTo>
                  <a:lnTo>
                    <a:pt x="1373258" y="47326"/>
                  </a:lnTo>
                  <a:lnTo>
                    <a:pt x="1319084" y="46157"/>
                  </a:lnTo>
                  <a:lnTo>
                    <a:pt x="1260204" y="38993"/>
                  </a:lnTo>
                  <a:lnTo>
                    <a:pt x="1209824" y="37448"/>
                  </a:lnTo>
                  <a:lnTo>
                    <a:pt x="1154733" y="33871"/>
                  </a:lnTo>
                  <a:lnTo>
                    <a:pt x="1093956" y="28522"/>
                  </a:lnTo>
                  <a:lnTo>
                    <a:pt x="1031494" y="23817"/>
                  </a:lnTo>
                  <a:lnTo>
                    <a:pt x="968533" y="18134"/>
                  </a:lnTo>
                  <a:lnTo>
                    <a:pt x="905424" y="13330"/>
                  </a:lnTo>
                  <a:lnTo>
                    <a:pt x="848511" y="7618"/>
                  </a:lnTo>
                  <a:lnTo>
                    <a:pt x="795773" y="5925"/>
                  </a:lnTo>
                  <a:lnTo>
                    <a:pt x="735693" y="5424"/>
                  </a:lnTo>
                  <a:lnTo>
                    <a:pt x="673438" y="5275"/>
                  </a:lnTo>
                  <a:lnTo>
                    <a:pt x="616777" y="5231"/>
                  </a:lnTo>
                  <a:lnTo>
                    <a:pt x="564114" y="2098"/>
                  </a:lnTo>
                  <a:lnTo>
                    <a:pt x="504056" y="0"/>
                  </a:lnTo>
                  <a:lnTo>
                    <a:pt x="441808" y="3668"/>
                  </a:lnTo>
                  <a:lnTo>
                    <a:pt x="382030" y="4755"/>
                  </a:lnTo>
                  <a:lnTo>
                    <a:pt x="320608" y="10711"/>
                  </a:lnTo>
                  <a:lnTo>
                    <a:pt x="257869" y="15917"/>
                  </a:lnTo>
                  <a:lnTo>
                    <a:pt x="195390" y="26997"/>
                  </a:lnTo>
                  <a:lnTo>
                    <a:pt x="137381" y="34862"/>
                  </a:lnTo>
                  <a:lnTo>
                    <a:pt x="78003" y="43651"/>
                  </a:lnTo>
                  <a:lnTo>
                    <a:pt x="27452" y="46600"/>
                  </a:lnTo>
                  <a:lnTo>
                    <a:pt x="0" y="47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212228" y="3295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5706445" y="321742"/>
            <a:ext cx="3618478" cy="520538"/>
            <a:chOff x="5706445" y="321742"/>
            <a:chExt cx="3618478" cy="520538"/>
          </a:xfrm>
        </p:grpSpPr>
        <p:sp>
          <p:nvSpPr>
            <p:cNvPr id="2" name="Freeform 1"/>
            <p:cNvSpPr/>
            <p:nvPr/>
          </p:nvSpPr>
          <p:spPr>
            <a:xfrm>
              <a:off x="5843316" y="400082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52642" y="0"/>
                  </a:moveTo>
                  <a:lnTo>
                    <a:pt x="37988" y="60731"/>
                  </a:lnTo>
                  <a:lnTo>
                    <a:pt x="27893" y="118210"/>
                  </a:lnTo>
                  <a:lnTo>
                    <a:pt x="20975" y="162112"/>
                  </a:lnTo>
                  <a:lnTo>
                    <a:pt x="15172" y="208921"/>
                  </a:lnTo>
                  <a:lnTo>
                    <a:pt x="12592" y="257020"/>
                  </a:lnTo>
                  <a:lnTo>
                    <a:pt x="5550" y="31896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06445" y="321742"/>
              <a:ext cx="396250" cy="267854"/>
            </a:xfrm>
            <a:custGeom>
              <a:avLst/>
              <a:gdLst/>
              <a:ahLst/>
              <a:cxnLst/>
              <a:rect l="0" t="0" r="0" b="0"/>
              <a:pathLst>
                <a:path w="396250" h="267854">
                  <a:moveTo>
                    <a:pt x="0" y="120454"/>
                  </a:moveTo>
                  <a:lnTo>
                    <a:pt x="5590" y="98098"/>
                  </a:lnTo>
                  <a:lnTo>
                    <a:pt x="17692" y="80882"/>
                  </a:lnTo>
                  <a:lnTo>
                    <a:pt x="47356" y="58037"/>
                  </a:lnTo>
                  <a:lnTo>
                    <a:pt x="104589" y="30693"/>
                  </a:lnTo>
                  <a:lnTo>
                    <a:pt x="163425" y="11856"/>
                  </a:lnTo>
                  <a:lnTo>
                    <a:pt x="210746" y="0"/>
                  </a:lnTo>
                  <a:lnTo>
                    <a:pt x="267060" y="6497"/>
                  </a:lnTo>
                  <a:lnTo>
                    <a:pt x="310756" y="18839"/>
                  </a:lnTo>
                  <a:lnTo>
                    <a:pt x="362551" y="49559"/>
                  </a:lnTo>
                  <a:lnTo>
                    <a:pt x="380673" y="69058"/>
                  </a:lnTo>
                  <a:lnTo>
                    <a:pt x="391457" y="90593"/>
                  </a:lnTo>
                  <a:lnTo>
                    <a:pt x="396249" y="115761"/>
                  </a:lnTo>
                  <a:lnTo>
                    <a:pt x="392140" y="139426"/>
                  </a:lnTo>
                  <a:lnTo>
                    <a:pt x="381345" y="161641"/>
                  </a:lnTo>
                  <a:lnTo>
                    <a:pt x="354367" y="192709"/>
                  </a:lnTo>
                  <a:lnTo>
                    <a:pt x="303922" y="224761"/>
                  </a:lnTo>
                  <a:lnTo>
                    <a:pt x="248897" y="248033"/>
                  </a:lnTo>
                  <a:lnTo>
                    <a:pt x="196640" y="264435"/>
                  </a:lnTo>
                  <a:lnTo>
                    <a:pt x="178985" y="2678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20161" y="357968"/>
              <a:ext cx="228565" cy="476828"/>
            </a:xfrm>
            <a:custGeom>
              <a:avLst/>
              <a:gdLst/>
              <a:ahLst/>
              <a:cxnLst/>
              <a:rect l="0" t="0" r="0" b="0"/>
              <a:pathLst>
                <a:path w="228565" h="476828">
                  <a:moveTo>
                    <a:pt x="81165" y="0"/>
                  </a:moveTo>
                  <a:lnTo>
                    <a:pt x="66511" y="55141"/>
                  </a:lnTo>
                  <a:lnTo>
                    <a:pt x="49498" y="114756"/>
                  </a:lnTo>
                  <a:lnTo>
                    <a:pt x="35526" y="174487"/>
                  </a:lnTo>
                  <a:lnTo>
                    <a:pt x="28736" y="235895"/>
                  </a:lnTo>
                  <a:lnTo>
                    <a:pt x="17343" y="292392"/>
                  </a:lnTo>
                  <a:lnTo>
                    <a:pt x="7273" y="346728"/>
                  </a:lnTo>
                  <a:lnTo>
                    <a:pt x="0" y="399872"/>
                  </a:lnTo>
                  <a:lnTo>
                    <a:pt x="638" y="432745"/>
                  </a:lnTo>
                  <a:lnTo>
                    <a:pt x="8720" y="459053"/>
                  </a:lnTo>
                  <a:lnTo>
                    <a:pt x="17661" y="467472"/>
                  </a:lnTo>
                  <a:lnTo>
                    <a:pt x="43193" y="476827"/>
                  </a:lnTo>
                  <a:lnTo>
                    <a:pt x="79273" y="476505"/>
                  </a:lnTo>
                  <a:lnTo>
                    <a:pt x="141892" y="462688"/>
                  </a:lnTo>
                  <a:lnTo>
                    <a:pt x="204174" y="442148"/>
                  </a:lnTo>
                  <a:lnTo>
                    <a:pt x="228564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369741" y="568538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40581" y="8334"/>
                  </a:lnTo>
                  <a:lnTo>
                    <a:pt x="81451" y="15684"/>
                  </a:lnTo>
                  <a:lnTo>
                    <a:pt x="19983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422383" y="33691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5590"/>
                  </a:lnTo>
                  <a:lnTo>
                    <a:pt x="97779" y="17959"/>
                  </a:lnTo>
                  <a:lnTo>
                    <a:pt x="42018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969865" y="420742"/>
              <a:ext cx="305328" cy="421538"/>
            </a:xfrm>
            <a:custGeom>
              <a:avLst/>
              <a:gdLst/>
              <a:ahLst/>
              <a:cxnLst/>
              <a:rect l="0" t="0" r="0" b="0"/>
              <a:pathLst>
                <a:path w="305328" h="421538">
                  <a:moveTo>
                    <a:pt x="0" y="421537"/>
                  </a:moveTo>
                  <a:lnTo>
                    <a:pt x="0" y="369487"/>
                  </a:lnTo>
                  <a:lnTo>
                    <a:pt x="0" y="316428"/>
                  </a:lnTo>
                  <a:lnTo>
                    <a:pt x="0" y="260542"/>
                  </a:lnTo>
                  <a:lnTo>
                    <a:pt x="0" y="199530"/>
                  </a:lnTo>
                  <a:lnTo>
                    <a:pt x="0" y="140118"/>
                  </a:lnTo>
                  <a:lnTo>
                    <a:pt x="0" y="88589"/>
                  </a:lnTo>
                  <a:lnTo>
                    <a:pt x="0" y="73230"/>
                  </a:lnTo>
                  <a:lnTo>
                    <a:pt x="2339" y="67670"/>
                  </a:lnTo>
                  <a:lnTo>
                    <a:pt x="6239" y="68642"/>
                  </a:lnTo>
                  <a:lnTo>
                    <a:pt x="49498" y="127653"/>
                  </a:lnTo>
                  <a:lnTo>
                    <a:pt x="70299" y="153006"/>
                  </a:lnTo>
                  <a:lnTo>
                    <a:pt x="96869" y="169747"/>
                  </a:lnTo>
                  <a:lnTo>
                    <a:pt x="119872" y="171980"/>
                  </a:lnTo>
                  <a:lnTo>
                    <a:pt x="143353" y="167903"/>
                  </a:lnTo>
                  <a:lnTo>
                    <a:pt x="161588" y="158293"/>
                  </a:lnTo>
                  <a:lnTo>
                    <a:pt x="174372" y="139983"/>
                  </a:lnTo>
                  <a:lnTo>
                    <a:pt x="197095" y="83813"/>
                  </a:lnTo>
                  <a:lnTo>
                    <a:pt x="218784" y="28010"/>
                  </a:lnTo>
                  <a:lnTo>
                    <a:pt x="223065" y="11787"/>
                  </a:lnTo>
                  <a:lnTo>
                    <a:pt x="228259" y="3311"/>
                  </a:lnTo>
                  <a:lnTo>
                    <a:pt x="234061" y="0"/>
                  </a:lnTo>
                  <a:lnTo>
                    <a:pt x="240269" y="132"/>
                  </a:lnTo>
                  <a:lnTo>
                    <a:pt x="244407" y="4900"/>
                  </a:lnTo>
                  <a:lnTo>
                    <a:pt x="259192" y="66149"/>
                  </a:lnTo>
                  <a:lnTo>
                    <a:pt x="262419" y="128636"/>
                  </a:lnTo>
                  <a:lnTo>
                    <a:pt x="266097" y="183063"/>
                  </a:lnTo>
                  <a:lnTo>
                    <a:pt x="271476" y="240524"/>
                  </a:lnTo>
                  <a:lnTo>
                    <a:pt x="276189" y="291475"/>
                  </a:lnTo>
                  <a:lnTo>
                    <a:pt x="288263" y="350612"/>
                  </a:lnTo>
                  <a:lnTo>
                    <a:pt x="305327" y="389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627794" y="394387"/>
              <a:ext cx="338406" cy="384722"/>
            </a:xfrm>
            <a:custGeom>
              <a:avLst/>
              <a:gdLst/>
              <a:ahLst/>
              <a:cxnLst/>
              <a:rect l="0" t="0" r="0" b="0"/>
              <a:pathLst>
                <a:path w="338406" h="384722">
                  <a:moveTo>
                    <a:pt x="79066" y="384721"/>
                  </a:moveTo>
                  <a:lnTo>
                    <a:pt x="64412" y="326105"/>
                  </a:lnTo>
                  <a:lnTo>
                    <a:pt x="50869" y="271930"/>
                  </a:lnTo>
                  <a:lnTo>
                    <a:pt x="36928" y="213050"/>
                  </a:lnTo>
                  <a:lnTo>
                    <a:pt x="17320" y="151029"/>
                  </a:lnTo>
                  <a:lnTo>
                    <a:pt x="6558" y="94888"/>
                  </a:lnTo>
                  <a:lnTo>
                    <a:pt x="0" y="59809"/>
                  </a:lnTo>
                  <a:lnTo>
                    <a:pt x="2202" y="37935"/>
                  </a:lnTo>
                  <a:lnTo>
                    <a:pt x="10199" y="19634"/>
                  </a:lnTo>
                  <a:lnTo>
                    <a:pt x="15607" y="11478"/>
                  </a:lnTo>
                  <a:lnTo>
                    <a:pt x="25062" y="6041"/>
                  </a:lnTo>
                  <a:lnTo>
                    <a:pt x="51165" y="0"/>
                  </a:lnTo>
                  <a:lnTo>
                    <a:pt x="107176" y="4527"/>
                  </a:lnTo>
                  <a:lnTo>
                    <a:pt x="146926" y="14578"/>
                  </a:lnTo>
                  <a:lnTo>
                    <a:pt x="201318" y="45007"/>
                  </a:lnTo>
                  <a:lnTo>
                    <a:pt x="262631" y="86476"/>
                  </a:lnTo>
                  <a:lnTo>
                    <a:pt x="298729" y="122908"/>
                  </a:lnTo>
                  <a:lnTo>
                    <a:pt x="329207" y="174336"/>
                  </a:lnTo>
                  <a:lnTo>
                    <a:pt x="338405" y="216970"/>
                  </a:lnTo>
                  <a:lnTo>
                    <a:pt x="335542" y="255469"/>
                  </a:lnTo>
                  <a:lnTo>
                    <a:pt x="321695" y="289102"/>
                  </a:lnTo>
                  <a:lnTo>
                    <a:pt x="297185" y="315706"/>
                  </a:lnTo>
                  <a:lnTo>
                    <a:pt x="247887" y="345656"/>
                  </a:lnTo>
                  <a:lnTo>
                    <a:pt x="199927" y="364698"/>
                  </a:lnTo>
                  <a:lnTo>
                    <a:pt x="149842" y="372549"/>
                  </a:lnTo>
                  <a:lnTo>
                    <a:pt x="89594" y="3847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706860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248753" y="338439"/>
              <a:ext cx="321445" cy="482784"/>
            </a:xfrm>
            <a:custGeom>
              <a:avLst/>
              <a:gdLst/>
              <a:ahLst/>
              <a:cxnLst/>
              <a:rect l="0" t="0" r="0" b="0"/>
              <a:pathLst>
                <a:path w="321445" h="482784">
                  <a:moveTo>
                    <a:pt x="5589" y="377498"/>
                  </a:moveTo>
                  <a:lnTo>
                    <a:pt x="0" y="360731"/>
                  </a:lnTo>
                  <a:lnTo>
                    <a:pt x="2113" y="327947"/>
                  </a:lnTo>
                  <a:lnTo>
                    <a:pt x="28037" y="269501"/>
                  </a:lnTo>
                  <a:lnTo>
                    <a:pt x="54689" y="207732"/>
                  </a:lnTo>
                  <a:lnTo>
                    <a:pt x="72129" y="160951"/>
                  </a:lnTo>
                  <a:lnTo>
                    <a:pt x="86395" y="111215"/>
                  </a:lnTo>
                  <a:lnTo>
                    <a:pt x="108464" y="55014"/>
                  </a:lnTo>
                  <a:lnTo>
                    <a:pt x="130025" y="9771"/>
                  </a:lnTo>
                  <a:lnTo>
                    <a:pt x="137680" y="3665"/>
                  </a:lnTo>
                  <a:lnTo>
                    <a:pt x="146291" y="764"/>
                  </a:lnTo>
                  <a:lnTo>
                    <a:pt x="155543" y="0"/>
                  </a:lnTo>
                  <a:lnTo>
                    <a:pt x="162880" y="3001"/>
                  </a:lnTo>
                  <a:lnTo>
                    <a:pt x="174152" y="15693"/>
                  </a:lnTo>
                  <a:lnTo>
                    <a:pt x="199326" y="69248"/>
                  </a:lnTo>
                  <a:lnTo>
                    <a:pt x="219880" y="119009"/>
                  </a:lnTo>
                  <a:lnTo>
                    <a:pt x="239618" y="171967"/>
                  </a:lnTo>
                  <a:lnTo>
                    <a:pt x="253396" y="228083"/>
                  </a:lnTo>
                  <a:lnTo>
                    <a:pt x="271650" y="286503"/>
                  </a:lnTo>
                  <a:lnTo>
                    <a:pt x="287583" y="336499"/>
                  </a:lnTo>
                  <a:lnTo>
                    <a:pt x="299713" y="385238"/>
                  </a:lnTo>
                  <a:lnTo>
                    <a:pt x="316676" y="448274"/>
                  </a:lnTo>
                  <a:lnTo>
                    <a:pt x="321444" y="482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328042" y="589595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42114"/>
                  </a:moveTo>
                  <a:lnTo>
                    <a:pt x="156078" y="18395"/>
                  </a:lnTo>
                  <a:lnTo>
                    <a:pt x="93588" y="3231"/>
                  </a:lnTo>
                  <a:lnTo>
                    <a:pt x="38373" y="6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886052" y="412942"/>
              <a:ext cx="438871" cy="376564"/>
            </a:xfrm>
            <a:custGeom>
              <a:avLst/>
              <a:gdLst/>
              <a:ahLst/>
              <a:cxnLst/>
              <a:rect l="0" t="0" r="0" b="0"/>
              <a:pathLst>
                <a:path w="438871" h="376564">
                  <a:moveTo>
                    <a:pt x="263212" y="29254"/>
                  </a:moveTo>
                  <a:lnTo>
                    <a:pt x="252034" y="18076"/>
                  </a:lnTo>
                  <a:lnTo>
                    <a:pt x="222726" y="5535"/>
                  </a:lnTo>
                  <a:lnTo>
                    <a:pt x="184405" y="0"/>
                  </a:lnTo>
                  <a:lnTo>
                    <a:pt x="129535" y="5365"/>
                  </a:lnTo>
                  <a:lnTo>
                    <a:pt x="89983" y="9698"/>
                  </a:lnTo>
                  <a:lnTo>
                    <a:pt x="41254" y="37395"/>
                  </a:lnTo>
                  <a:lnTo>
                    <a:pt x="15862" y="63252"/>
                  </a:lnTo>
                  <a:lnTo>
                    <a:pt x="12914" y="71807"/>
                  </a:lnTo>
                  <a:lnTo>
                    <a:pt x="13289" y="79849"/>
                  </a:lnTo>
                  <a:lnTo>
                    <a:pt x="19943" y="95025"/>
                  </a:lnTo>
                  <a:lnTo>
                    <a:pt x="30701" y="109568"/>
                  </a:lnTo>
                  <a:lnTo>
                    <a:pt x="55499" y="125321"/>
                  </a:lnTo>
                  <a:lnTo>
                    <a:pt x="116064" y="148384"/>
                  </a:lnTo>
                  <a:lnTo>
                    <a:pt x="166382" y="155342"/>
                  </a:lnTo>
                  <a:lnTo>
                    <a:pt x="206316" y="161240"/>
                  </a:lnTo>
                  <a:lnTo>
                    <a:pt x="268241" y="162160"/>
                  </a:lnTo>
                  <a:lnTo>
                    <a:pt x="322004" y="167681"/>
                  </a:lnTo>
                  <a:lnTo>
                    <a:pt x="378449" y="195330"/>
                  </a:lnTo>
                  <a:lnTo>
                    <a:pt x="410440" y="215592"/>
                  </a:lnTo>
                  <a:lnTo>
                    <a:pt x="425353" y="235684"/>
                  </a:lnTo>
                  <a:lnTo>
                    <a:pt x="434710" y="261381"/>
                  </a:lnTo>
                  <a:lnTo>
                    <a:pt x="438870" y="292299"/>
                  </a:lnTo>
                  <a:lnTo>
                    <a:pt x="434479" y="319298"/>
                  </a:lnTo>
                  <a:lnTo>
                    <a:pt x="423559" y="341827"/>
                  </a:lnTo>
                  <a:lnTo>
                    <a:pt x="407007" y="359638"/>
                  </a:lnTo>
                  <a:lnTo>
                    <a:pt x="381714" y="369114"/>
                  </a:lnTo>
                  <a:lnTo>
                    <a:pt x="323405" y="375197"/>
                  </a:lnTo>
                  <a:lnTo>
                    <a:pt x="275328" y="376251"/>
                  </a:lnTo>
                  <a:lnTo>
                    <a:pt x="224038" y="376563"/>
                  </a:lnTo>
                  <a:lnTo>
                    <a:pt x="167607" y="368263"/>
                  </a:lnTo>
                  <a:lnTo>
                    <a:pt x="114782" y="359899"/>
                  </a:lnTo>
                  <a:lnTo>
                    <a:pt x="56944" y="353360"/>
                  </a:lnTo>
                  <a:lnTo>
                    <a:pt x="0" y="345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149520" y="175685"/>
            <a:ext cx="2398584" cy="877165"/>
            <a:chOff x="1149520" y="175685"/>
            <a:chExt cx="2398584" cy="877165"/>
          </a:xfrm>
        </p:grpSpPr>
        <p:sp>
          <p:nvSpPr>
            <p:cNvPr id="14" name="Freeform 13"/>
            <p:cNvSpPr/>
            <p:nvPr/>
          </p:nvSpPr>
          <p:spPr>
            <a:xfrm>
              <a:off x="1431875" y="441547"/>
              <a:ext cx="21058" cy="611303"/>
            </a:xfrm>
            <a:custGeom>
              <a:avLst/>
              <a:gdLst/>
              <a:ahLst/>
              <a:cxnLst/>
              <a:rect l="0" t="0" r="0" b="0"/>
              <a:pathLst>
                <a:path w="21058" h="611303">
                  <a:moveTo>
                    <a:pt x="21057" y="11178"/>
                  </a:moveTo>
                  <a:lnTo>
                    <a:pt x="9879" y="0"/>
                  </a:lnTo>
                  <a:lnTo>
                    <a:pt x="6586" y="1386"/>
                  </a:lnTo>
                  <a:lnTo>
                    <a:pt x="2927" y="15405"/>
                  </a:lnTo>
                  <a:lnTo>
                    <a:pt x="578" y="72108"/>
                  </a:lnTo>
                  <a:lnTo>
                    <a:pt x="171" y="127107"/>
                  </a:lnTo>
                  <a:lnTo>
                    <a:pt x="34" y="188799"/>
                  </a:lnTo>
                  <a:lnTo>
                    <a:pt x="5596" y="246045"/>
                  </a:lnTo>
                  <a:lnTo>
                    <a:pt x="9554" y="302413"/>
                  </a:lnTo>
                  <a:lnTo>
                    <a:pt x="10336" y="358608"/>
                  </a:lnTo>
                  <a:lnTo>
                    <a:pt x="10472" y="406968"/>
                  </a:lnTo>
                  <a:lnTo>
                    <a:pt x="10512" y="459512"/>
                  </a:lnTo>
                  <a:lnTo>
                    <a:pt x="13643" y="507836"/>
                  </a:lnTo>
                  <a:lnTo>
                    <a:pt x="15741" y="552960"/>
                  </a:lnTo>
                  <a:lnTo>
                    <a:pt x="0" y="611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49520" y="579067"/>
              <a:ext cx="250771" cy="309341"/>
            </a:xfrm>
            <a:custGeom>
              <a:avLst/>
              <a:gdLst/>
              <a:ahLst/>
              <a:cxnLst/>
              <a:rect l="0" t="0" r="0" b="0"/>
              <a:pathLst>
                <a:path w="250771" h="309341">
                  <a:moveTo>
                    <a:pt x="250770" y="189513"/>
                  </a:moveTo>
                  <a:lnTo>
                    <a:pt x="234002" y="195102"/>
                  </a:lnTo>
                  <a:lnTo>
                    <a:pt x="170933" y="237981"/>
                  </a:lnTo>
                  <a:lnTo>
                    <a:pt x="109264" y="273653"/>
                  </a:lnTo>
                  <a:lnTo>
                    <a:pt x="80940" y="291652"/>
                  </a:lnTo>
                  <a:lnTo>
                    <a:pt x="39928" y="308214"/>
                  </a:lnTo>
                  <a:lnTo>
                    <a:pt x="19022" y="309340"/>
                  </a:lnTo>
                  <a:lnTo>
                    <a:pt x="8534" y="308002"/>
                  </a:lnTo>
                  <a:lnTo>
                    <a:pt x="2711" y="303600"/>
                  </a:lnTo>
                  <a:lnTo>
                    <a:pt x="0" y="297157"/>
                  </a:lnTo>
                  <a:lnTo>
                    <a:pt x="106" y="280638"/>
                  </a:lnTo>
                  <a:lnTo>
                    <a:pt x="12852" y="225559"/>
                  </a:lnTo>
                  <a:lnTo>
                    <a:pt x="20240" y="164224"/>
                  </a:lnTo>
                  <a:lnTo>
                    <a:pt x="41803" y="108955"/>
                  </a:lnTo>
                  <a:lnTo>
                    <a:pt x="67100" y="45890"/>
                  </a:lnTo>
                  <a:lnTo>
                    <a:pt x="823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27304" y="336911"/>
              <a:ext cx="167826" cy="705411"/>
            </a:xfrm>
            <a:custGeom>
              <a:avLst/>
              <a:gdLst/>
              <a:ahLst/>
              <a:cxnLst/>
              <a:rect l="0" t="0" r="0" b="0"/>
              <a:pathLst>
                <a:path w="167826" h="705411">
                  <a:moveTo>
                    <a:pt x="167825" y="0"/>
                  </a:moveTo>
                  <a:lnTo>
                    <a:pt x="151014" y="19151"/>
                  </a:lnTo>
                  <a:lnTo>
                    <a:pt x="111430" y="77841"/>
                  </a:lnTo>
                  <a:lnTo>
                    <a:pt x="82135" y="135799"/>
                  </a:lnTo>
                  <a:lnTo>
                    <a:pt x="58049" y="195584"/>
                  </a:lnTo>
                  <a:lnTo>
                    <a:pt x="33880" y="257480"/>
                  </a:lnTo>
                  <a:lnTo>
                    <a:pt x="17495" y="309784"/>
                  </a:lnTo>
                  <a:lnTo>
                    <a:pt x="6559" y="362409"/>
                  </a:lnTo>
                  <a:lnTo>
                    <a:pt x="1499" y="422456"/>
                  </a:lnTo>
                  <a:lnTo>
                    <a:pt x="0" y="484701"/>
                  </a:lnTo>
                  <a:lnTo>
                    <a:pt x="10735" y="542009"/>
                  </a:lnTo>
                  <a:lnTo>
                    <a:pt x="36492" y="604199"/>
                  </a:lnTo>
                  <a:lnTo>
                    <a:pt x="84326" y="662446"/>
                  </a:lnTo>
                  <a:lnTo>
                    <a:pt x="146768" y="705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52711" y="517168"/>
              <a:ext cx="327980" cy="412551"/>
            </a:xfrm>
            <a:custGeom>
              <a:avLst/>
              <a:gdLst/>
              <a:ahLst/>
              <a:cxnLst/>
              <a:rect l="0" t="0" r="0" b="0"/>
              <a:pathLst>
                <a:path w="327980" h="412551">
                  <a:moveTo>
                    <a:pt x="5589" y="104013"/>
                  </a:moveTo>
                  <a:lnTo>
                    <a:pt x="0" y="87245"/>
                  </a:lnTo>
                  <a:lnTo>
                    <a:pt x="3495" y="69654"/>
                  </a:lnTo>
                  <a:lnTo>
                    <a:pt x="18617" y="43140"/>
                  </a:lnTo>
                  <a:lnTo>
                    <a:pt x="44687" y="13220"/>
                  </a:lnTo>
                  <a:lnTo>
                    <a:pt x="64690" y="5169"/>
                  </a:lnTo>
                  <a:lnTo>
                    <a:pt x="121249" y="0"/>
                  </a:lnTo>
                  <a:lnTo>
                    <a:pt x="145121" y="5532"/>
                  </a:lnTo>
                  <a:lnTo>
                    <a:pt x="171714" y="21801"/>
                  </a:lnTo>
                  <a:lnTo>
                    <a:pt x="185877" y="35889"/>
                  </a:lnTo>
                  <a:lnTo>
                    <a:pt x="196071" y="53848"/>
                  </a:lnTo>
                  <a:lnTo>
                    <a:pt x="202798" y="89279"/>
                  </a:lnTo>
                  <a:lnTo>
                    <a:pt x="199202" y="123824"/>
                  </a:lnTo>
                  <a:lnTo>
                    <a:pt x="187566" y="142454"/>
                  </a:lnTo>
                  <a:lnTo>
                    <a:pt x="170696" y="157362"/>
                  </a:lnTo>
                  <a:lnTo>
                    <a:pt x="120961" y="180391"/>
                  </a:lnTo>
                  <a:lnTo>
                    <a:pt x="116429" y="180668"/>
                  </a:lnTo>
                  <a:lnTo>
                    <a:pt x="115747" y="178513"/>
                  </a:lnTo>
                  <a:lnTo>
                    <a:pt x="117632" y="174736"/>
                  </a:lnTo>
                  <a:lnTo>
                    <a:pt x="129086" y="167421"/>
                  </a:lnTo>
                  <a:lnTo>
                    <a:pt x="137053" y="163832"/>
                  </a:lnTo>
                  <a:lnTo>
                    <a:pt x="155264" y="162965"/>
                  </a:lnTo>
                  <a:lnTo>
                    <a:pt x="206730" y="171940"/>
                  </a:lnTo>
                  <a:lnTo>
                    <a:pt x="244951" y="187180"/>
                  </a:lnTo>
                  <a:lnTo>
                    <a:pt x="272913" y="206514"/>
                  </a:lnTo>
                  <a:lnTo>
                    <a:pt x="317679" y="262620"/>
                  </a:lnTo>
                  <a:lnTo>
                    <a:pt x="325620" y="286419"/>
                  </a:lnTo>
                  <a:lnTo>
                    <a:pt x="327979" y="312594"/>
                  </a:lnTo>
                  <a:lnTo>
                    <a:pt x="325129" y="339825"/>
                  </a:lnTo>
                  <a:lnTo>
                    <a:pt x="316842" y="361287"/>
                  </a:lnTo>
                  <a:lnTo>
                    <a:pt x="304191" y="378624"/>
                  </a:lnTo>
                  <a:lnTo>
                    <a:pt x="286870" y="394128"/>
                  </a:lnTo>
                  <a:lnTo>
                    <a:pt x="251798" y="410422"/>
                  </a:lnTo>
                  <a:lnTo>
                    <a:pt x="228489" y="412550"/>
                  </a:lnTo>
                  <a:lnTo>
                    <a:pt x="174282" y="401357"/>
                  </a:lnTo>
                  <a:lnTo>
                    <a:pt x="143699" y="390336"/>
                  </a:lnTo>
                  <a:lnTo>
                    <a:pt x="100346" y="356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06758" y="579067"/>
              <a:ext cx="20082" cy="210571"/>
            </a:xfrm>
            <a:custGeom>
              <a:avLst/>
              <a:gdLst/>
              <a:ahLst/>
              <a:cxnLst/>
              <a:rect l="0" t="0" r="0" b="0"/>
              <a:pathLst>
                <a:path w="20082" h="210571">
                  <a:moveTo>
                    <a:pt x="9552" y="0"/>
                  </a:moveTo>
                  <a:lnTo>
                    <a:pt x="3963" y="62092"/>
                  </a:lnTo>
                  <a:lnTo>
                    <a:pt x="0" y="113477"/>
                  </a:lnTo>
                  <a:lnTo>
                    <a:pt x="2336" y="165568"/>
                  </a:lnTo>
                  <a:lnTo>
                    <a:pt x="10534" y="192947"/>
                  </a:lnTo>
                  <a:lnTo>
                    <a:pt x="2008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68911" y="663295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0404" y="16788"/>
                  </a:lnTo>
                  <a:lnTo>
                    <a:pt x="128077" y="26084"/>
                  </a:lnTo>
                  <a:lnTo>
                    <a:pt x="74996" y="30499"/>
                  </a:lnTo>
                  <a:lnTo>
                    <a:pt x="21877" y="313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63013" y="456913"/>
              <a:ext cx="353423" cy="422771"/>
            </a:xfrm>
            <a:custGeom>
              <a:avLst/>
              <a:gdLst/>
              <a:ahLst/>
              <a:cxnLst/>
              <a:rect l="0" t="0" r="0" b="0"/>
              <a:pathLst>
                <a:path w="353423" h="422771">
                  <a:moveTo>
                    <a:pt x="5982" y="80040"/>
                  </a:moveTo>
                  <a:lnTo>
                    <a:pt x="21623" y="62059"/>
                  </a:lnTo>
                  <a:lnTo>
                    <a:pt x="46415" y="21477"/>
                  </a:lnTo>
                  <a:lnTo>
                    <a:pt x="65676" y="9948"/>
                  </a:lnTo>
                  <a:lnTo>
                    <a:pt x="102827" y="0"/>
                  </a:lnTo>
                  <a:lnTo>
                    <a:pt x="128573" y="13"/>
                  </a:lnTo>
                  <a:lnTo>
                    <a:pt x="161628" y="13174"/>
                  </a:lnTo>
                  <a:lnTo>
                    <a:pt x="178883" y="25365"/>
                  </a:lnTo>
                  <a:lnTo>
                    <a:pt x="191231" y="44822"/>
                  </a:lnTo>
                  <a:lnTo>
                    <a:pt x="214280" y="95440"/>
                  </a:lnTo>
                  <a:lnTo>
                    <a:pt x="231787" y="158904"/>
                  </a:lnTo>
                  <a:lnTo>
                    <a:pt x="233339" y="221527"/>
                  </a:lnTo>
                  <a:lnTo>
                    <a:pt x="222727" y="279563"/>
                  </a:lnTo>
                  <a:lnTo>
                    <a:pt x="200961" y="336608"/>
                  </a:lnTo>
                  <a:lnTo>
                    <a:pt x="161625" y="386109"/>
                  </a:lnTo>
                  <a:lnTo>
                    <a:pt x="126057" y="411583"/>
                  </a:lnTo>
                  <a:lnTo>
                    <a:pt x="80294" y="422770"/>
                  </a:lnTo>
                  <a:lnTo>
                    <a:pt x="53047" y="419148"/>
                  </a:lnTo>
                  <a:lnTo>
                    <a:pt x="30409" y="408569"/>
                  </a:lnTo>
                  <a:lnTo>
                    <a:pt x="12549" y="392169"/>
                  </a:lnTo>
                  <a:lnTo>
                    <a:pt x="3051" y="370062"/>
                  </a:lnTo>
                  <a:lnTo>
                    <a:pt x="0" y="345809"/>
                  </a:lnTo>
                  <a:lnTo>
                    <a:pt x="2543" y="323332"/>
                  </a:lnTo>
                  <a:lnTo>
                    <a:pt x="7199" y="314764"/>
                  </a:lnTo>
                  <a:lnTo>
                    <a:pt x="21730" y="302125"/>
                  </a:lnTo>
                  <a:lnTo>
                    <a:pt x="49642" y="288433"/>
                  </a:lnTo>
                  <a:lnTo>
                    <a:pt x="91318" y="288145"/>
                  </a:lnTo>
                  <a:lnTo>
                    <a:pt x="149397" y="299698"/>
                  </a:lnTo>
                  <a:lnTo>
                    <a:pt x="205929" y="320178"/>
                  </a:lnTo>
                  <a:lnTo>
                    <a:pt x="262157" y="335835"/>
                  </a:lnTo>
                  <a:lnTo>
                    <a:pt x="320910" y="350609"/>
                  </a:lnTo>
                  <a:lnTo>
                    <a:pt x="353422" y="353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69036" y="305326"/>
              <a:ext cx="345348" cy="747524"/>
            </a:xfrm>
            <a:custGeom>
              <a:avLst/>
              <a:gdLst/>
              <a:ahLst/>
              <a:cxnLst/>
              <a:rect l="0" t="0" r="0" b="0"/>
              <a:pathLst>
                <a:path w="345348" h="747524">
                  <a:moveTo>
                    <a:pt x="0" y="0"/>
                  </a:moveTo>
                  <a:lnTo>
                    <a:pt x="16767" y="5589"/>
                  </a:lnTo>
                  <a:lnTo>
                    <a:pt x="79836" y="54057"/>
                  </a:lnTo>
                  <a:lnTo>
                    <a:pt x="141424" y="101283"/>
                  </a:lnTo>
                  <a:lnTo>
                    <a:pt x="199945" y="157908"/>
                  </a:lnTo>
                  <a:lnTo>
                    <a:pt x="245267" y="217732"/>
                  </a:lnTo>
                  <a:lnTo>
                    <a:pt x="273705" y="270996"/>
                  </a:lnTo>
                  <a:lnTo>
                    <a:pt x="302664" y="326022"/>
                  </a:lnTo>
                  <a:lnTo>
                    <a:pt x="322523" y="386214"/>
                  </a:lnTo>
                  <a:lnTo>
                    <a:pt x="340375" y="441757"/>
                  </a:lnTo>
                  <a:lnTo>
                    <a:pt x="345347" y="479241"/>
                  </a:lnTo>
                  <a:lnTo>
                    <a:pt x="341230" y="531162"/>
                  </a:lnTo>
                  <a:lnTo>
                    <a:pt x="327013" y="579821"/>
                  </a:lnTo>
                  <a:lnTo>
                    <a:pt x="294012" y="638184"/>
                  </a:lnTo>
                  <a:lnTo>
                    <a:pt x="256552" y="697669"/>
                  </a:lnTo>
                  <a:lnTo>
                    <a:pt x="210570" y="747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05948" y="175685"/>
              <a:ext cx="242156" cy="280104"/>
            </a:xfrm>
            <a:custGeom>
              <a:avLst/>
              <a:gdLst/>
              <a:ahLst/>
              <a:cxnLst/>
              <a:rect l="0" t="0" r="0" b="0"/>
              <a:pathLst>
                <a:path w="242156" h="280104">
                  <a:moveTo>
                    <a:pt x="0" y="87527"/>
                  </a:moveTo>
                  <a:lnTo>
                    <a:pt x="5589" y="65170"/>
                  </a:lnTo>
                  <a:lnTo>
                    <a:pt x="17692" y="47955"/>
                  </a:lnTo>
                  <a:lnTo>
                    <a:pt x="56878" y="11823"/>
                  </a:lnTo>
                  <a:lnTo>
                    <a:pt x="75582" y="2018"/>
                  </a:lnTo>
                  <a:lnTo>
                    <a:pt x="95593" y="0"/>
                  </a:lnTo>
                  <a:lnTo>
                    <a:pt x="115015" y="4172"/>
                  </a:lnTo>
                  <a:lnTo>
                    <a:pt x="131446" y="13826"/>
                  </a:lnTo>
                  <a:lnTo>
                    <a:pt x="143428" y="29035"/>
                  </a:lnTo>
                  <a:lnTo>
                    <a:pt x="151483" y="48662"/>
                  </a:lnTo>
                  <a:lnTo>
                    <a:pt x="156654" y="102510"/>
                  </a:lnTo>
                  <a:lnTo>
                    <a:pt x="152087" y="163536"/>
                  </a:lnTo>
                  <a:lnTo>
                    <a:pt x="136563" y="223315"/>
                  </a:lnTo>
                  <a:lnTo>
                    <a:pt x="128545" y="243804"/>
                  </a:lnTo>
                  <a:lnTo>
                    <a:pt x="117182" y="260708"/>
                  </a:lnTo>
                  <a:lnTo>
                    <a:pt x="101214" y="272901"/>
                  </a:lnTo>
                  <a:lnTo>
                    <a:pt x="92043" y="277790"/>
                  </a:lnTo>
                  <a:lnTo>
                    <a:pt x="69374" y="280103"/>
                  </a:lnTo>
                  <a:lnTo>
                    <a:pt x="46040" y="276062"/>
                  </a:lnTo>
                  <a:lnTo>
                    <a:pt x="27871" y="266467"/>
                  </a:lnTo>
                  <a:lnTo>
                    <a:pt x="22090" y="258293"/>
                  </a:lnTo>
                  <a:lnTo>
                    <a:pt x="15667" y="236732"/>
                  </a:lnTo>
                  <a:lnTo>
                    <a:pt x="17640" y="203876"/>
                  </a:lnTo>
                  <a:lnTo>
                    <a:pt x="28897" y="185641"/>
                  </a:lnTo>
                  <a:lnTo>
                    <a:pt x="36812" y="177503"/>
                  </a:lnTo>
                  <a:lnTo>
                    <a:pt x="61204" y="168460"/>
                  </a:lnTo>
                  <a:lnTo>
                    <a:pt x="124524" y="162655"/>
                  </a:lnTo>
                  <a:lnTo>
                    <a:pt x="175976" y="167239"/>
                  </a:lnTo>
                  <a:lnTo>
                    <a:pt x="231014" y="179493"/>
                  </a:lnTo>
                  <a:lnTo>
                    <a:pt x="242155" y="182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2428109" y="1539225"/>
            <a:ext cx="359062" cy="468823"/>
          </a:xfrm>
          <a:custGeom>
            <a:avLst/>
            <a:gdLst/>
            <a:ahLst/>
            <a:cxnLst/>
            <a:rect l="0" t="0" r="0" b="0"/>
            <a:pathLst>
              <a:path w="359062" h="468823">
                <a:moveTo>
                  <a:pt x="298771" y="50578"/>
                </a:moveTo>
                <a:lnTo>
                  <a:pt x="261293" y="42244"/>
                </a:lnTo>
                <a:lnTo>
                  <a:pt x="209870" y="40483"/>
                </a:lnTo>
                <a:lnTo>
                  <a:pt x="148586" y="31729"/>
                </a:lnTo>
                <a:lnTo>
                  <a:pt x="89221" y="15311"/>
                </a:lnTo>
                <a:lnTo>
                  <a:pt x="32574" y="1032"/>
                </a:lnTo>
                <a:lnTo>
                  <a:pt x="19531" y="0"/>
                </a:lnTo>
                <a:lnTo>
                  <a:pt x="10836" y="3991"/>
                </a:lnTo>
                <a:lnTo>
                  <a:pt x="5039" y="11331"/>
                </a:lnTo>
                <a:lnTo>
                  <a:pt x="1174" y="20904"/>
                </a:lnTo>
                <a:lnTo>
                  <a:pt x="0" y="40899"/>
                </a:lnTo>
                <a:lnTo>
                  <a:pt x="4547" y="61484"/>
                </a:lnTo>
                <a:lnTo>
                  <a:pt x="27460" y="119388"/>
                </a:lnTo>
                <a:lnTo>
                  <a:pt x="42365" y="172661"/>
                </a:lnTo>
                <a:lnTo>
                  <a:pt x="49502" y="196084"/>
                </a:lnTo>
                <a:lnTo>
                  <a:pt x="56553" y="202564"/>
                </a:lnTo>
                <a:lnTo>
                  <a:pt x="65933" y="205714"/>
                </a:lnTo>
                <a:lnTo>
                  <a:pt x="87663" y="206095"/>
                </a:lnTo>
                <a:lnTo>
                  <a:pt x="140773" y="193688"/>
                </a:lnTo>
                <a:lnTo>
                  <a:pt x="196597" y="179936"/>
                </a:lnTo>
                <a:lnTo>
                  <a:pt x="233402" y="180933"/>
                </a:lnTo>
                <a:lnTo>
                  <a:pt x="287953" y="196165"/>
                </a:lnTo>
                <a:lnTo>
                  <a:pt x="318573" y="214728"/>
                </a:lnTo>
                <a:lnTo>
                  <a:pt x="341813" y="241934"/>
                </a:lnTo>
                <a:lnTo>
                  <a:pt x="352216" y="261967"/>
                </a:lnTo>
                <a:lnTo>
                  <a:pt x="359061" y="304154"/>
                </a:lnTo>
                <a:lnTo>
                  <a:pt x="352968" y="361236"/>
                </a:lnTo>
                <a:lnTo>
                  <a:pt x="347035" y="385180"/>
                </a:lnTo>
                <a:lnTo>
                  <a:pt x="325940" y="418391"/>
                </a:lnTo>
                <a:lnTo>
                  <a:pt x="291874" y="444869"/>
                </a:lnTo>
                <a:lnTo>
                  <a:pt x="257733" y="461943"/>
                </a:lnTo>
                <a:lnTo>
                  <a:pt x="219802" y="468822"/>
                </a:lnTo>
                <a:lnTo>
                  <a:pt x="156354" y="459883"/>
                </a:lnTo>
                <a:lnTo>
                  <a:pt x="96204" y="446893"/>
                </a:lnTo>
                <a:lnTo>
                  <a:pt x="35559" y="42960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5664331" y="178984"/>
            <a:ext cx="526426" cy="684353"/>
          </a:xfrm>
          <a:custGeom>
            <a:avLst/>
            <a:gdLst/>
            <a:ahLst/>
            <a:cxnLst/>
            <a:rect l="0" t="0" r="0" b="0"/>
            <a:pathLst>
              <a:path w="526426" h="684353">
                <a:moveTo>
                  <a:pt x="526425" y="0"/>
                </a:moveTo>
                <a:lnTo>
                  <a:pt x="501209" y="19151"/>
                </a:lnTo>
                <a:lnTo>
                  <a:pt x="449068" y="75501"/>
                </a:lnTo>
                <a:lnTo>
                  <a:pt x="396469" y="128748"/>
                </a:lnTo>
                <a:lnTo>
                  <a:pt x="352554" y="188212"/>
                </a:lnTo>
                <a:lnTo>
                  <a:pt x="323191" y="239775"/>
                </a:lnTo>
                <a:lnTo>
                  <a:pt x="291741" y="298141"/>
                </a:lnTo>
                <a:lnTo>
                  <a:pt x="246491" y="360059"/>
                </a:lnTo>
                <a:lnTo>
                  <a:pt x="211855" y="408761"/>
                </a:lnTo>
                <a:lnTo>
                  <a:pt x="173776" y="460236"/>
                </a:lnTo>
                <a:lnTo>
                  <a:pt x="132858" y="512532"/>
                </a:lnTo>
                <a:lnTo>
                  <a:pt x="85509" y="570662"/>
                </a:lnTo>
                <a:lnTo>
                  <a:pt x="51652" y="614716"/>
                </a:lnTo>
                <a:lnTo>
                  <a:pt x="15304" y="663719"/>
                </a:lnTo>
                <a:lnTo>
                  <a:pt x="0" y="6843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1600464" y="1255607"/>
            <a:ext cx="1663371" cy="776394"/>
            <a:chOff x="1600464" y="1255607"/>
            <a:chExt cx="1663371" cy="776394"/>
          </a:xfrm>
        </p:grpSpPr>
        <p:sp>
          <p:nvSpPr>
            <p:cNvPr id="26" name="Freeform 25"/>
            <p:cNvSpPr/>
            <p:nvPr/>
          </p:nvSpPr>
          <p:spPr>
            <a:xfrm>
              <a:off x="1881582" y="1463461"/>
              <a:ext cx="55662" cy="421141"/>
            </a:xfrm>
            <a:custGeom>
              <a:avLst/>
              <a:gdLst/>
              <a:ahLst/>
              <a:cxnLst/>
              <a:rect l="0" t="0" r="0" b="0"/>
              <a:pathLst>
                <a:path w="55662" h="421141">
                  <a:moveTo>
                    <a:pt x="13547" y="0"/>
                  </a:moveTo>
                  <a:lnTo>
                    <a:pt x="2369" y="16767"/>
                  </a:lnTo>
                  <a:lnTo>
                    <a:pt x="0" y="37478"/>
                  </a:lnTo>
                  <a:lnTo>
                    <a:pt x="2422" y="88901"/>
                  </a:lnTo>
                  <a:lnTo>
                    <a:pt x="14393" y="146628"/>
                  </a:lnTo>
                  <a:lnTo>
                    <a:pt x="21207" y="184995"/>
                  </a:lnTo>
                  <a:lnTo>
                    <a:pt x="29098" y="239183"/>
                  </a:lnTo>
                  <a:lnTo>
                    <a:pt x="41922" y="299323"/>
                  </a:lnTo>
                  <a:lnTo>
                    <a:pt x="52601" y="357476"/>
                  </a:lnTo>
                  <a:lnTo>
                    <a:pt x="54754" y="393697"/>
                  </a:lnTo>
                  <a:lnTo>
                    <a:pt x="5566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00464" y="1537160"/>
              <a:ext cx="315723" cy="209955"/>
            </a:xfrm>
            <a:custGeom>
              <a:avLst/>
              <a:gdLst/>
              <a:ahLst/>
              <a:cxnLst/>
              <a:rect l="0" t="0" r="0" b="0"/>
              <a:pathLst>
                <a:path w="315723" h="209955">
                  <a:moveTo>
                    <a:pt x="315722" y="147399"/>
                  </a:moveTo>
                  <a:lnTo>
                    <a:pt x="254612" y="165357"/>
                  </a:lnTo>
                  <a:lnTo>
                    <a:pt x="200180" y="182548"/>
                  </a:lnTo>
                  <a:lnTo>
                    <a:pt x="149443" y="196543"/>
                  </a:lnTo>
                  <a:lnTo>
                    <a:pt x="94360" y="207453"/>
                  </a:lnTo>
                  <a:lnTo>
                    <a:pt x="38420" y="209954"/>
                  </a:lnTo>
                  <a:lnTo>
                    <a:pt x="16612" y="204057"/>
                  </a:lnTo>
                  <a:lnTo>
                    <a:pt x="7521" y="199209"/>
                  </a:lnTo>
                  <a:lnTo>
                    <a:pt x="2630" y="192468"/>
                  </a:lnTo>
                  <a:lnTo>
                    <a:pt x="539" y="184464"/>
                  </a:lnTo>
                  <a:lnTo>
                    <a:pt x="0" y="135223"/>
                  </a:lnTo>
                  <a:lnTo>
                    <a:pt x="8299" y="78747"/>
                  </a:lnTo>
                  <a:lnTo>
                    <a:pt x="24620" y="21722"/>
                  </a:lnTo>
                  <a:lnTo>
                    <a:pt x="314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59370" y="1389761"/>
              <a:ext cx="220071" cy="579069"/>
            </a:xfrm>
            <a:custGeom>
              <a:avLst/>
              <a:gdLst/>
              <a:ahLst/>
              <a:cxnLst/>
              <a:rect l="0" t="0" r="0" b="0"/>
              <a:pathLst>
                <a:path w="220071" h="579069">
                  <a:moveTo>
                    <a:pt x="220070" y="0"/>
                  </a:moveTo>
                  <a:lnTo>
                    <a:pt x="203302" y="5589"/>
                  </a:lnTo>
                  <a:lnTo>
                    <a:pt x="145823" y="48468"/>
                  </a:lnTo>
                  <a:lnTo>
                    <a:pt x="92216" y="96778"/>
                  </a:lnTo>
                  <a:lnTo>
                    <a:pt x="44006" y="159118"/>
                  </a:lnTo>
                  <a:lnTo>
                    <a:pt x="14781" y="221039"/>
                  </a:lnTo>
                  <a:lnTo>
                    <a:pt x="2441" y="280662"/>
                  </a:lnTo>
                  <a:lnTo>
                    <a:pt x="0" y="332723"/>
                  </a:lnTo>
                  <a:lnTo>
                    <a:pt x="1768" y="364296"/>
                  </a:lnTo>
                  <a:lnTo>
                    <a:pt x="15918" y="413786"/>
                  </a:lnTo>
                  <a:lnTo>
                    <a:pt x="44779" y="473023"/>
                  </a:lnTo>
                  <a:lnTo>
                    <a:pt x="83929" y="529785"/>
                  </a:lnTo>
                  <a:lnTo>
                    <a:pt x="125313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00580" y="1389761"/>
              <a:ext cx="248968" cy="642240"/>
            </a:xfrm>
            <a:custGeom>
              <a:avLst/>
              <a:gdLst/>
              <a:ahLst/>
              <a:cxnLst/>
              <a:rect l="0" t="0" r="0" b="0"/>
              <a:pathLst>
                <a:path w="248968" h="642240">
                  <a:moveTo>
                    <a:pt x="0" y="0"/>
                  </a:moveTo>
                  <a:lnTo>
                    <a:pt x="50995" y="59328"/>
                  </a:lnTo>
                  <a:lnTo>
                    <a:pt x="110744" y="121144"/>
                  </a:lnTo>
                  <a:lnTo>
                    <a:pt x="163346" y="182929"/>
                  </a:lnTo>
                  <a:lnTo>
                    <a:pt x="194617" y="235266"/>
                  </a:lnTo>
                  <a:lnTo>
                    <a:pt x="210499" y="262490"/>
                  </a:lnTo>
                  <a:lnTo>
                    <a:pt x="233346" y="324508"/>
                  </a:lnTo>
                  <a:lnTo>
                    <a:pt x="244089" y="354796"/>
                  </a:lnTo>
                  <a:lnTo>
                    <a:pt x="248967" y="403562"/>
                  </a:lnTo>
                  <a:lnTo>
                    <a:pt x="240728" y="462555"/>
                  </a:lnTo>
                  <a:lnTo>
                    <a:pt x="222246" y="519268"/>
                  </a:lnTo>
                  <a:lnTo>
                    <a:pt x="196065" y="574361"/>
                  </a:lnTo>
                  <a:lnTo>
                    <a:pt x="153610" y="634800"/>
                  </a:lnTo>
                  <a:lnTo>
                    <a:pt x="147399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74321" y="1255607"/>
              <a:ext cx="189514" cy="263775"/>
            </a:xfrm>
            <a:custGeom>
              <a:avLst/>
              <a:gdLst/>
              <a:ahLst/>
              <a:cxnLst/>
              <a:rect l="0" t="0" r="0" b="0"/>
              <a:pathLst>
                <a:path w="189514" h="263775">
                  <a:moveTo>
                    <a:pt x="0" y="60455"/>
                  </a:moveTo>
                  <a:lnTo>
                    <a:pt x="9575" y="36408"/>
                  </a:lnTo>
                  <a:lnTo>
                    <a:pt x="20243" y="22081"/>
                  </a:lnTo>
                  <a:lnTo>
                    <a:pt x="44992" y="6451"/>
                  </a:lnTo>
                  <a:lnTo>
                    <a:pt x="80142" y="0"/>
                  </a:lnTo>
                  <a:lnTo>
                    <a:pt x="100349" y="4730"/>
                  </a:lnTo>
                  <a:lnTo>
                    <a:pt x="132386" y="26831"/>
                  </a:lnTo>
                  <a:lnTo>
                    <a:pt x="148540" y="52442"/>
                  </a:lnTo>
                  <a:lnTo>
                    <a:pt x="156073" y="100943"/>
                  </a:lnTo>
                  <a:lnTo>
                    <a:pt x="155038" y="140561"/>
                  </a:lnTo>
                  <a:lnTo>
                    <a:pt x="134136" y="196782"/>
                  </a:lnTo>
                  <a:lnTo>
                    <a:pt x="111071" y="230927"/>
                  </a:lnTo>
                  <a:lnTo>
                    <a:pt x="89712" y="251865"/>
                  </a:lnTo>
                  <a:lnTo>
                    <a:pt x="71457" y="261729"/>
                  </a:lnTo>
                  <a:lnTo>
                    <a:pt x="51646" y="263774"/>
                  </a:lnTo>
                  <a:lnTo>
                    <a:pt x="41450" y="262681"/>
                  </a:lnTo>
                  <a:lnTo>
                    <a:pt x="33482" y="258443"/>
                  </a:lnTo>
                  <a:lnTo>
                    <a:pt x="21510" y="244376"/>
                  </a:lnTo>
                  <a:lnTo>
                    <a:pt x="18528" y="223306"/>
                  </a:lnTo>
                  <a:lnTo>
                    <a:pt x="19371" y="211136"/>
                  </a:lnTo>
                  <a:lnTo>
                    <a:pt x="29667" y="191375"/>
                  </a:lnTo>
                  <a:lnTo>
                    <a:pt x="37325" y="182830"/>
                  </a:lnTo>
                  <a:lnTo>
                    <a:pt x="58313" y="173335"/>
                  </a:lnTo>
                  <a:lnTo>
                    <a:pt x="82069" y="170285"/>
                  </a:lnTo>
                  <a:lnTo>
                    <a:pt x="136586" y="180838"/>
                  </a:lnTo>
                  <a:lnTo>
                    <a:pt x="189513" y="186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676302" y="2421554"/>
            <a:ext cx="658481" cy="445852"/>
            <a:chOff x="2676302" y="2421554"/>
            <a:chExt cx="658481" cy="445852"/>
          </a:xfrm>
        </p:grpSpPr>
        <p:sp>
          <p:nvSpPr>
            <p:cNvPr id="32" name="Freeform 31"/>
            <p:cNvSpPr/>
            <p:nvPr/>
          </p:nvSpPr>
          <p:spPr>
            <a:xfrm>
              <a:off x="2676302" y="2421554"/>
              <a:ext cx="271678" cy="445852"/>
            </a:xfrm>
            <a:custGeom>
              <a:avLst/>
              <a:gdLst/>
              <a:ahLst/>
              <a:cxnLst/>
              <a:rect l="0" t="0" r="0" b="0"/>
              <a:pathLst>
                <a:path w="271678" h="445852">
                  <a:moveTo>
                    <a:pt x="40050" y="0"/>
                  </a:moveTo>
                  <a:lnTo>
                    <a:pt x="25396" y="58617"/>
                  </a:lnTo>
                  <a:lnTo>
                    <a:pt x="11852" y="118857"/>
                  </a:lnTo>
                  <a:lnTo>
                    <a:pt x="4901" y="144072"/>
                  </a:lnTo>
                  <a:lnTo>
                    <a:pt x="2579" y="147521"/>
                  </a:lnTo>
                  <a:lnTo>
                    <a:pt x="1031" y="145141"/>
                  </a:lnTo>
                  <a:lnTo>
                    <a:pt x="0" y="138874"/>
                  </a:lnTo>
                  <a:lnTo>
                    <a:pt x="4137" y="113288"/>
                  </a:lnTo>
                  <a:lnTo>
                    <a:pt x="24420" y="74370"/>
                  </a:lnTo>
                  <a:lnTo>
                    <a:pt x="78729" y="14201"/>
                  </a:lnTo>
                  <a:lnTo>
                    <a:pt x="98965" y="6312"/>
                  </a:lnTo>
                  <a:lnTo>
                    <a:pt x="110912" y="4208"/>
                  </a:lnTo>
                  <a:lnTo>
                    <a:pt x="130426" y="8109"/>
                  </a:lnTo>
                  <a:lnTo>
                    <a:pt x="154565" y="23460"/>
                  </a:lnTo>
                  <a:lnTo>
                    <a:pt x="162017" y="29678"/>
                  </a:lnTo>
                  <a:lnTo>
                    <a:pt x="173416" y="49065"/>
                  </a:lnTo>
                  <a:lnTo>
                    <a:pt x="195855" y="99639"/>
                  </a:lnTo>
                  <a:lnTo>
                    <a:pt x="213243" y="154689"/>
                  </a:lnTo>
                  <a:lnTo>
                    <a:pt x="217890" y="213743"/>
                  </a:lnTo>
                  <a:lnTo>
                    <a:pt x="215576" y="264152"/>
                  </a:lnTo>
                  <a:lnTo>
                    <a:pt x="207481" y="313014"/>
                  </a:lnTo>
                  <a:lnTo>
                    <a:pt x="188676" y="371446"/>
                  </a:lnTo>
                  <a:lnTo>
                    <a:pt x="163636" y="408365"/>
                  </a:lnTo>
                  <a:lnTo>
                    <a:pt x="133990" y="430353"/>
                  </a:lnTo>
                  <a:lnTo>
                    <a:pt x="102979" y="444277"/>
                  </a:lnTo>
                  <a:lnTo>
                    <a:pt x="78937" y="445851"/>
                  </a:lnTo>
                  <a:lnTo>
                    <a:pt x="65974" y="444633"/>
                  </a:lnTo>
                  <a:lnTo>
                    <a:pt x="56163" y="440311"/>
                  </a:lnTo>
                  <a:lnTo>
                    <a:pt x="42142" y="426151"/>
                  </a:lnTo>
                  <a:lnTo>
                    <a:pt x="27672" y="398448"/>
                  </a:lnTo>
                  <a:lnTo>
                    <a:pt x="25970" y="378299"/>
                  </a:lnTo>
                  <a:lnTo>
                    <a:pt x="30283" y="357646"/>
                  </a:lnTo>
                  <a:lnTo>
                    <a:pt x="39998" y="336768"/>
                  </a:lnTo>
                  <a:lnTo>
                    <a:pt x="64211" y="310873"/>
                  </a:lnTo>
                  <a:lnTo>
                    <a:pt x="86663" y="301942"/>
                  </a:lnTo>
                  <a:lnTo>
                    <a:pt x="111070" y="299143"/>
                  </a:lnTo>
                  <a:lnTo>
                    <a:pt x="166039" y="309870"/>
                  </a:lnTo>
                  <a:lnTo>
                    <a:pt x="227321" y="326520"/>
                  </a:lnTo>
                  <a:lnTo>
                    <a:pt x="254245" y="336952"/>
                  </a:lnTo>
                  <a:lnTo>
                    <a:pt x="27167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13060" y="2442611"/>
              <a:ext cx="321723" cy="421141"/>
            </a:xfrm>
            <a:custGeom>
              <a:avLst/>
              <a:gdLst/>
              <a:ahLst/>
              <a:cxnLst/>
              <a:rect l="0" t="0" r="0" b="0"/>
              <a:pathLst>
                <a:path w="321723" h="421141">
                  <a:moveTo>
                    <a:pt x="229717" y="0"/>
                  </a:moveTo>
                  <a:lnTo>
                    <a:pt x="171100" y="9065"/>
                  </a:lnTo>
                  <a:lnTo>
                    <a:pt x="116926" y="17475"/>
                  </a:lnTo>
                  <a:lnTo>
                    <a:pt x="61165" y="17230"/>
                  </a:lnTo>
                  <a:lnTo>
                    <a:pt x="34312" y="14677"/>
                  </a:lnTo>
                  <a:lnTo>
                    <a:pt x="10679" y="17441"/>
                  </a:lnTo>
                  <a:lnTo>
                    <a:pt x="4143" y="24496"/>
                  </a:lnTo>
                  <a:lnTo>
                    <a:pt x="0" y="47932"/>
                  </a:lnTo>
                  <a:lnTo>
                    <a:pt x="6873" y="101062"/>
                  </a:lnTo>
                  <a:lnTo>
                    <a:pt x="22615" y="146565"/>
                  </a:lnTo>
                  <a:lnTo>
                    <a:pt x="28478" y="157371"/>
                  </a:lnTo>
                  <a:lnTo>
                    <a:pt x="35896" y="163406"/>
                  </a:lnTo>
                  <a:lnTo>
                    <a:pt x="44351" y="166259"/>
                  </a:lnTo>
                  <a:lnTo>
                    <a:pt x="53497" y="166991"/>
                  </a:lnTo>
                  <a:lnTo>
                    <a:pt x="73018" y="161566"/>
                  </a:lnTo>
                  <a:lnTo>
                    <a:pt x="114146" y="144608"/>
                  </a:lnTo>
                  <a:lnTo>
                    <a:pt x="151150" y="144752"/>
                  </a:lnTo>
                  <a:lnTo>
                    <a:pt x="186161" y="157793"/>
                  </a:lnTo>
                  <a:lnTo>
                    <a:pt x="240055" y="186838"/>
                  </a:lnTo>
                  <a:lnTo>
                    <a:pt x="268655" y="202368"/>
                  </a:lnTo>
                  <a:lnTo>
                    <a:pt x="291947" y="224907"/>
                  </a:lnTo>
                  <a:lnTo>
                    <a:pt x="310546" y="253812"/>
                  </a:lnTo>
                  <a:lnTo>
                    <a:pt x="318283" y="276582"/>
                  </a:lnTo>
                  <a:lnTo>
                    <a:pt x="321722" y="306199"/>
                  </a:lnTo>
                  <a:lnTo>
                    <a:pt x="317011" y="332620"/>
                  </a:lnTo>
                  <a:lnTo>
                    <a:pt x="301205" y="364106"/>
                  </a:lnTo>
                  <a:lnTo>
                    <a:pt x="287226" y="379414"/>
                  </a:lnTo>
                  <a:lnTo>
                    <a:pt x="239500" y="402719"/>
                  </a:lnTo>
                  <a:lnTo>
                    <a:pt x="176052" y="417905"/>
                  </a:lnTo>
                  <a:lnTo>
                    <a:pt x="11390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6232870" y="273740"/>
            <a:ext cx="410613" cy="705411"/>
          </a:xfrm>
          <a:custGeom>
            <a:avLst/>
            <a:gdLst/>
            <a:ahLst/>
            <a:cxnLst/>
            <a:rect l="0" t="0" r="0" b="0"/>
            <a:pathLst>
              <a:path w="410613" h="705411">
                <a:moveTo>
                  <a:pt x="410612" y="0"/>
                </a:moveTo>
                <a:lnTo>
                  <a:pt x="385395" y="19151"/>
                </a:lnTo>
                <a:lnTo>
                  <a:pt x="346619" y="68687"/>
                </a:lnTo>
                <a:lnTo>
                  <a:pt x="310754" y="123273"/>
                </a:lnTo>
                <a:lnTo>
                  <a:pt x="282326" y="178581"/>
                </a:lnTo>
                <a:lnTo>
                  <a:pt x="248919" y="238810"/>
                </a:lnTo>
                <a:lnTo>
                  <a:pt x="214046" y="299947"/>
                </a:lnTo>
                <a:lnTo>
                  <a:pt x="185997" y="354784"/>
                </a:lnTo>
                <a:lnTo>
                  <a:pt x="157926" y="407556"/>
                </a:lnTo>
                <a:lnTo>
                  <a:pt x="116767" y="470088"/>
                </a:lnTo>
                <a:lnTo>
                  <a:pt x="86707" y="531528"/>
                </a:lnTo>
                <a:lnTo>
                  <a:pt x="59458" y="586401"/>
                </a:lnTo>
                <a:lnTo>
                  <a:pt x="28426" y="648540"/>
                </a:lnTo>
                <a:lnTo>
                  <a:pt x="0" y="7054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1984909" y="2305741"/>
            <a:ext cx="1482434" cy="684353"/>
            <a:chOff x="1984909" y="2305741"/>
            <a:chExt cx="1482434" cy="684353"/>
          </a:xfrm>
        </p:grpSpPr>
        <p:sp>
          <p:nvSpPr>
            <p:cNvPr id="36" name="Freeform 35"/>
            <p:cNvSpPr/>
            <p:nvPr/>
          </p:nvSpPr>
          <p:spPr>
            <a:xfrm>
              <a:off x="2242570" y="2463668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3252" y="57264"/>
                  </a:lnTo>
                  <a:lnTo>
                    <a:pt x="21490" y="118156"/>
                  </a:lnTo>
                  <a:lnTo>
                    <a:pt x="13906" y="169179"/>
                  </a:lnTo>
                  <a:lnTo>
                    <a:pt x="11195" y="230037"/>
                  </a:lnTo>
                  <a:lnTo>
                    <a:pt x="3380" y="28969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84909" y="2453139"/>
              <a:ext cx="257662" cy="238479"/>
            </a:xfrm>
            <a:custGeom>
              <a:avLst/>
              <a:gdLst/>
              <a:ahLst/>
              <a:cxnLst/>
              <a:rect l="0" t="0" r="0" b="0"/>
              <a:pathLst>
                <a:path w="257662" h="238479">
                  <a:moveTo>
                    <a:pt x="257661" y="157928"/>
                  </a:moveTo>
                  <a:lnTo>
                    <a:pt x="235304" y="157928"/>
                  </a:lnTo>
                  <a:lnTo>
                    <a:pt x="218088" y="164167"/>
                  </a:lnTo>
                  <a:lnTo>
                    <a:pt x="162203" y="192256"/>
                  </a:lnTo>
                  <a:lnTo>
                    <a:pt x="104103" y="217734"/>
                  </a:lnTo>
                  <a:lnTo>
                    <a:pt x="73992" y="233880"/>
                  </a:lnTo>
                  <a:lnTo>
                    <a:pt x="45399" y="238478"/>
                  </a:lnTo>
                  <a:lnTo>
                    <a:pt x="22552" y="234282"/>
                  </a:lnTo>
                  <a:lnTo>
                    <a:pt x="13184" y="229888"/>
                  </a:lnTo>
                  <a:lnTo>
                    <a:pt x="6939" y="221109"/>
                  </a:lnTo>
                  <a:lnTo>
                    <a:pt x="0" y="195757"/>
                  </a:lnTo>
                  <a:lnTo>
                    <a:pt x="1682" y="159778"/>
                  </a:lnTo>
                  <a:lnTo>
                    <a:pt x="12731" y="106604"/>
                  </a:lnTo>
                  <a:lnTo>
                    <a:pt x="29299" y="47228"/>
                  </a:lnTo>
                  <a:lnTo>
                    <a:pt x="470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07767" y="2368911"/>
              <a:ext cx="182244" cy="494841"/>
            </a:xfrm>
            <a:custGeom>
              <a:avLst/>
              <a:gdLst/>
              <a:ahLst/>
              <a:cxnLst/>
              <a:rect l="0" t="0" r="0" b="0"/>
              <a:pathLst>
                <a:path w="182244" h="494841">
                  <a:moveTo>
                    <a:pt x="182243" y="0"/>
                  </a:moveTo>
                  <a:lnTo>
                    <a:pt x="128128" y="54115"/>
                  </a:lnTo>
                  <a:lnTo>
                    <a:pt x="77934" y="115055"/>
                  </a:lnTo>
                  <a:lnTo>
                    <a:pt x="53720" y="163292"/>
                  </a:lnTo>
                  <a:lnTo>
                    <a:pt x="31728" y="214629"/>
                  </a:lnTo>
                  <a:lnTo>
                    <a:pt x="11564" y="266885"/>
                  </a:lnTo>
                  <a:lnTo>
                    <a:pt x="0" y="318243"/>
                  </a:lnTo>
                  <a:lnTo>
                    <a:pt x="4113" y="363616"/>
                  </a:lnTo>
                  <a:lnTo>
                    <a:pt x="25871" y="417750"/>
                  </a:lnTo>
                  <a:lnTo>
                    <a:pt x="63447" y="472561"/>
                  </a:lnTo>
                  <a:lnTo>
                    <a:pt x="76958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21720" y="2305741"/>
              <a:ext cx="245623" cy="684353"/>
            </a:xfrm>
            <a:custGeom>
              <a:avLst/>
              <a:gdLst/>
              <a:ahLst/>
              <a:cxnLst/>
              <a:rect l="0" t="0" r="0" b="0"/>
              <a:pathLst>
                <a:path w="245623" h="684353">
                  <a:moveTo>
                    <a:pt x="0" y="0"/>
                  </a:moveTo>
                  <a:lnTo>
                    <a:pt x="35917" y="59940"/>
                  </a:lnTo>
                  <a:lnTo>
                    <a:pt x="78451" y="117778"/>
                  </a:lnTo>
                  <a:lnTo>
                    <a:pt x="121378" y="177625"/>
                  </a:lnTo>
                  <a:lnTo>
                    <a:pt x="164819" y="232971"/>
                  </a:lnTo>
                  <a:lnTo>
                    <a:pt x="197984" y="294916"/>
                  </a:lnTo>
                  <a:lnTo>
                    <a:pt x="220366" y="350575"/>
                  </a:lnTo>
                  <a:lnTo>
                    <a:pt x="238549" y="409637"/>
                  </a:lnTo>
                  <a:lnTo>
                    <a:pt x="245622" y="431235"/>
                  </a:lnTo>
                  <a:lnTo>
                    <a:pt x="245002" y="474304"/>
                  </a:lnTo>
                  <a:lnTo>
                    <a:pt x="231821" y="524109"/>
                  </a:lnTo>
                  <a:lnTo>
                    <a:pt x="213641" y="576530"/>
                  </a:lnTo>
                  <a:lnTo>
                    <a:pt x="181974" y="631375"/>
                  </a:lnTo>
                  <a:lnTo>
                    <a:pt x="136870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7011979" y="242155"/>
            <a:ext cx="252685" cy="610654"/>
          </a:xfrm>
          <a:custGeom>
            <a:avLst/>
            <a:gdLst/>
            <a:ahLst/>
            <a:cxnLst/>
            <a:rect l="0" t="0" r="0" b="0"/>
            <a:pathLst>
              <a:path w="252685" h="610654">
                <a:moveTo>
                  <a:pt x="252684" y="0"/>
                </a:moveTo>
                <a:lnTo>
                  <a:pt x="227490" y="53875"/>
                </a:lnTo>
                <a:lnTo>
                  <a:pt x="201851" y="116626"/>
                </a:lnTo>
                <a:lnTo>
                  <a:pt x="171352" y="177705"/>
                </a:lnTo>
                <a:lnTo>
                  <a:pt x="150120" y="239864"/>
                </a:lnTo>
                <a:lnTo>
                  <a:pt x="125493" y="295038"/>
                </a:lnTo>
                <a:lnTo>
                  <a:pt x="98098" y="350997"/>
                </a:lnTo>
                <a:lnTo>
                  <a:pt x="77159" y="398667"/>
                </a:lnTo>
                <a:lnTo>
                  <a:pt x="56137" y="449836"/>
                </a:lnTo>
                <a:lnTo>
                  <a:pt x="40680" y="502042"/>
                </a:lnTo>
                <a:lnTo>
                  <a:pt x="17741" y="562509"/>
                </a:lnTo>
                <a:lnTo>
                  <a:pt x="0" y="6106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2360528" y="3327005"/>
            <a:ext cx="779801" cy="524287"/>
            <a:chOff x="2360528" y="3327005"/>
            <a:chExt cx="779801" cy="524287"/>
          </a:xfrm>
        </p:grpSpPr>
        <p:sp>
          <p:nvSpPr>
            <p:cNvPr id="42" name="Freeform 41"/>
            <p:cNvSpPr/>
            <p:nvPr/>
          </p:nvSpPr>
          <p:spPr>
            <a:xfrm>
              <a:off x="2360528" y="3327005"/>
              <a:ext cx="29442" cy="400084"/>
            </a:xfrm>
            <a:custGeom>
              <a:avLst/>
              <a:gdLst/>
              <a:ahLst/>
              <a:cxnLst/>
              <a:rect l="0" t="0" r="0" b="0"/>
              <a:pathLst>
                <a:path w="29442" h="400084">
                  <a:moveTo>
                    <a:pt x="8383" y="0"/>
                  </a:moveTo>
                  <a:lnTo>
                    <a:pt x="1148" y="28726"/>
                  </a:lnTo>
                  <a:lnTo>
                    <a:pt x="0" y="79091"/>
                  </a:lnTo>
                  <a:lnTo>
                    <a:pt x="6549" y="138467"/>
                  </a:lnTo>
                  <a:lnTo>
                    <a:pt x="15899" y="201684"/>
                  </a:lnTo>
                  <a:lnTo>
                    <a:pt x="22642" y="247955"/>
                  </a:lnTo>
                  <a:lnTo>
                    <a:pt x="26419" y="292696"/>
                  </a:lnTo>
                  <a:lnTo>
                    <a:pt x="28545" y="351107"/>
                  </a:lnTo>
                  <a:lnTo>
                    <a:pt x="2944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21316" y="3421761"/>
              <a:ext cx="247311" cy="373782"/>
            </a:xfrm>
            <a:custGeom>
              <a:avLst/>
              <a:gdLst/>
              <a:ahLst/>
              <a:cxnLst/>
              <a:rect l="0" t="0" r="0" b="0"/>
              <a:pathLst>
                <a:path w="247311" h="373782">
                  <a:moveTo>
                    <a:pt x="131865" y="0"/>
                  </a:moveTo>
                  <a:lnTo>
                    <a:pt x="109508" y="0"/>
                  </a:lnTo>
                  <a:lnTo>
                    <a:pt x="78837" y="11179"/>
                  </a:lnTo>
                  <a:lnTo>
                    <a:pt x="53112" y="29309"/>
                  </a:lnTo>
                  <a:lnTo>
                    <a:pt x="24628" y="64801"/>
                  </a:lnTo>
                  <a:lnTo>
                    <a:pt x="11704" y="96409"/>
                  </a:lnTo>
                  <a:lnTo>
                    <a:pt x="3624" y="148419"/>
                  </a:lnTo>
                  <a:lnTo>
                    <a:pt x="0" y="175929"/>
                  </a:lnTo>
                  <a:lnTo>
                    <a:pt x="7205" y="231717"/>
                  </a:lnTo>
                  <a:lnTo>
                    <a:pt x="24462" y="293423"/>
                  </a:lnTo>
                  <a:lnTo>
                    <a:pt x="43240" y="324807"/>
                  </a:lnTo>
                  <a:lnTo>
                    <a:pt x="90558" y="364319"/>
                  </a:lnTo>
                  <a:lnTo>
                    <a:pt x="117406" y="372489"/>
                  </a:lnTo>
                  <a:lnTo>
                    <a:pt x="145326" y="373781"/>
                  </a:lnTo>
                  <a:lnTo>
                    <a:pt x="165534" y="366556"/>
                  </a:lnTo>
                  <a:lnTo>
                    <a:pt x="212150" y="329415"/>
                  </a:lnTo>
                  <a:lnTo>
                    <a:pt x="233512" y="303105"/>
                  </a:lnTo>
                  <a:lnTo>
                    <a:pt x="241382" y="277043"/>
                  </a:lnTo>
                  <a:lnTo>
                    <a:pt x="245813" y="229486"/>
                  </a:lnTo>
                  <a:lnTo>
                    <a:pt x="247310" y="166604"/>
                  </a:lnTo>
                  <a:lnTo>
                    <a:pt x="236177" y="106428"/>
                  </a:lnTo>
                  <a:lnTo>
                    <a:pt x="228529" y="85906"/>
                  </a:lnTo>
                  <a:lnTo>
                    <a:pt x="197872" y="40718"/>
                  </a:lnTo>
                  <a:lnTo>
                    <a:pt x="181089" y="2667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24606" y="3495461"/>
              <a:ext cx="315723" cy="355831"/>
            </a:xfrm>
            <a:custGeom>
              <a:avLst/>
              <a:gdLst/>
              <a:ahLst/>
              <a:cxnLst/>
              <a:rect l="0" t="0" r="0" b="0"/>
              <a:pathLst>
                <a:path w="315723" h="355831">
                  <a:moveTo>
                    <a:pt x="154958" y="0"/>
                  </a:moveTo>
                  <a:lnTo>
                    <a:pt x="102253" y="19128"/>
                  </a:lnTo>
                  <a:lnTo>
                    <a:pt x="64165" y="49803"/>
                  </a:lnTo>
                  <a:lnTo>
                    <a:pt x="21637" y="105960"/>
                  </a:lnTo>
                  <a:lnTo>
                    <a:pt x="6141" y="148249"/>
                  </a:lnTo>
                  <a:lnTo>
                    <a:pt x="0" y="205365"/>
                  </a:lnTo>
                  <a:lnTo>
                    <a:pt x="11922" y="262527"/>
                  </a:lnTo>
                  <a:lnTo>
                    <a:pt x="27439" y="289006"/>
                  </a:lnTo>
                  <a:lnTo>
                    <a:pt x="46855" y="311669"/>
                  </a:lnTo>
                  <a:lnTo>
                    <a:pt x="73015" y="327613"/>
                  </a:lnTo>
                  <a:lnTo>
                    <a:pt x="134102" y="350750"/>
                  </a:lnTo>
                  <a:lnTo>
                    <a:pt x="171135" y="355830"/>
                  </a:lnTo>
                  <a:lnTo>
                    <a:pt x="206155" y="351746"/>
                  </a:lnTo>
                  <a:lnTo>
                    <a:pt x="238758" y="337537"/>
                  </a:lnTo>
                  <a:lnTo>
                    <a:pt x="265056" y="318510"/>
                  </a:lnTo>
                  <a:lnTo>
                    <a:pt x="293733" y="282714"/>
                  </a:lnTo>
                  <a:lnTo>
                    <a:pt x="315722" y="225833"/>
                  </a:lnTo>
                  <a:lnTo>
                    <a:pt x="315546" y="179737"/>
                  </a:lnTo>
                  <a:lnTo>
                    <a:pt x="303836" y="128570"/>
                  </a:lnTo>
                  <a:lnTo>
                    <a:pt x="273552" y="73993"/>
                  </a:lnTo>
                  <a:lnTo>
                    <a:pt x="247419" y="47790"/>
                  </a:lnTo>
                  <a:lnTo>
                    <a:pt x="196770" y="22266"/>
                  </a:lnTo>
                  <a:lnTo>
                    <a:pt x="16548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1769408" y="3033815"/>
            <a:ext cx="1735568" cy="987340"/>
          </a:xfrm>
          <a:custGeom>
            <a:avLst/>
            <a:gdLst/>
            <a:ahLst/>
            <a:cxnLst/>
            <a:rect l="0" t="0" r="0" b="0"/>
            <a:pathLst>
              <a:path w="1735568" h="987340">
                <a:moveTo>
                  <a:pt x="1189099" y="103677"/>
                </a:moveTo>
                <a:lnTo>
                  <a:pt x="1127989" y="78483"/>
                </a:lnTo>
                <a:lnTo>
                  <a:pt x="1073557" y="58433"/>
                </a:lnTo>
                <a:lnTo>
                  <a:pt x="1017560" y="40556"/>
                </a:lnTo>
                <a:lnTo>
                  <a:pt x="963882" y="26478"/>
                </a:lnTo>
                <a:lnTo>
                  <a:pt x="916608" y="21532"/>
                </a:lnTo>
                <a:lnTo>
                  <a:pt x="865556" y="14477"/>
                </a:lnTo>
                <a:lnTo>
                  <a:pt x="813384" y="10567"/>
                </a:lnTo>
                <a:lnTo>
                  <a:pt x="755292" y="3819"/>
                </a:lnTo>
                <a:lnTo>
                  <a:pt x="699215" y="0"/>
                </a:lnTo>
                <a:lnTo>
                  <a:pt x="639966" y="4457"/>
                </a:lnTo>
                <a:lnTo>
                  <a:pt x="577957" y="7598"/>
                </a:lnTo>
                <a:lnTo>
                  <a:pt x="520720" y="14118"/>
                </a:lnTo>
                <a:lnTo>
                  <a:pt x="472305" y="29048"/>
                </a:lnTo>
                <a:lnTo>
                  <a:pt x="422735" y="42700"/>
                </a:lnTo>
                <a:lnTo>
                  <a:pt x="371003" y="59744"/>
                </a:lnTo>
                <a:lnTo>
                  <a:pt x="309526" y="86463"/>
                </a:lnTo>
                <a:lnTo>
                  <a:pt x="252322" y="117391"/>
                </a:lnTo>
                <a:lnTo>
                  <a:pt x="189143" y="160032"/>
                </a:lnTo>
                <a:lnTo>
                  <a:pt x="141845" y="199167"/>
                </a:lnTo>
                <a:lnTo>
                  <a:pt x="86294" y="261669"/>
                </a:lnTo>
                <a:lnTo>
                  <a:pt x="50036" y="315425"/>
                </a:lnTo>
                <a:lnTo>
                  <a:pt x="28118" y="375955"/>
                </a:lnTo>
                <a:lnTo>
                  <a:pt x="9995" y="438201"/>
                </a:lnTo>
                <a:lnTo>
                  <a:pt x="1476" y="487820"/>
                </a:lnTo>
                <a:lnTo>
                  <a:pt x="0" y="539981"/>
                </a:lnTo>
                <a:lnTo>
                  <a:pt x="5894" y="570161"/>
                </a:lnTo>
                <a:lnTo>
                  <a:pt x="28742" y="629310"/>
                </a:lnTo>
                <a:lnTo>
                  <a:pt x="49719" y="679338"/>
                </a:lnTo>
                <a:lnTo>
                  <a:pt x="98151" y="734996"/>
                </a:lnTo>
                <a:lnTo>
                  <a:pt x="158829" y="787904"/>
                </a:lnTo>
                <a:lnTo>
                  <a:pt x="210943" y="818897"/>
                </a:lnTo>
                <a:lnTo>
                  <a:pt x="271887" y="847549"/>
                </a:lnTo>
                <a:lnTo>
                  <a:pt x="333014" y="868503"/>
                </a:lnTo>
                <a:lnTo>
                  <a:pt x="381854" y="886093"/>
                </a:lnTo>
                <a:lnTo>
                  <a:pt x="443990" y="903109"/>
                </a:lnTo>
                <a:lnTo>
                  <a:pt x="498053" y="917274"/>
                </a:lnTo>
                <a:lnTo>
                  <a:pt x="555406" y="933169"/>
                </a:lnTo>
                <a:lnTo>
                  <a:pt x="612564" y="945287"/>
                </a:lnTo>
                <a:lnTo>
                  <a:pt x="673953" y="956287"/>
                </a:lnTo>
                <a:lnTo>
                  <a:pt x="736596" y="966955"/>
                </a:lnTo>
                <a:lnTo>
                  <a:pt x="799611" y="974405"/>
                </a:lnTo>
                <a:lnTo>
                  <a:pt x="862735" y="979733"/>
                </a:lnTo>
                <a:lnTo>
                  <a:pt x="925893" y="985600"/>
                </a:lnTo>
                <a:lnTo>
                  <a:pt x="989060" y="987339"/>
                </a:lnTo>
                <a:lnTo>
                  <a:pt x="1052229" y="984735"/>
                </a:lnTo>
                <a:lnTo>
                  <a:pt x="1115400" y="979673"/>
                </a:lnTo>
                <a:lnTo>
                  <a:pt x="1178571" y="971935"/>
                </a:lnTo>
                <a:lnTo>
                  <a:pt x="1241742" y="957943"/>
                </a:lnTo>
                <a:lnTo>
                  <a:pt x="1301793" y="943269"/>
                </a:lnTo>
                <a:lnTo>
                  <a:pt x="1359750" y="924103"/>
                </a:lnTo>
                <a:lnTo>
                  <a:pt x="1418257" y="903607"/>
                </a:lnTo>
                <a:lnTo>
                  <a:pt x="1469518" y="879596"/>
                </a:lnTo>
                <a:lnTo>
                  <a:pt x="1517461" y="850255"/>
                </a:lnTo>
                <a:lnTo>
                  <a:pt x="1562472" y="816215"/>
                </a:lnTo>
                <a:lnTo>
                  <a:pt x="1614712" y="768380"/>
                </a:lnTo>
                <a:lnTo>
                  <a:pt x="1660516" y="716731"/>
                </a:lnTo>
                <a:lnTo>
                  <a:pt x="1693306" y="661468"/>
                </a:lnTo>
                <a:lnTo>
                  <a:pt x="1716725" y="605492"/>
                </a:lnTo>
                <a:lnTo>
                  <a:pt x="1731446" y="549375"/>
                </a:lnTo>
                <a:lnTo>
                  <a:pt x="1735567" y="493230"/>
                </a:lnTo>
                <a:lnTo>
                  <a:pt x="1733791" y="465154"/>
                </a:lnTo>
                <a:lnTo>
                  <a:pt x="1716706" y="409003"/>
                </a:lnTo>
                <a:lnTo>
                  <a:pt x="1706691" y="382097"/>
                </a:lnTo>
                <a:lnTo>
                  <a:pt x="1667308" y="319802"/>
                </a:lnTo>
                <a:lnTo>
                  <a:pt x="1619964" y="262336"/>
                </a:lnTo>
                <a:lnTo>
                  <a:pt x="1585825" y="233355"/>
                </a:lnTo>
                <a:lnTo>
                  <a:pt x="1532367" y="202602"/>
                </a:lnTo>
                <a:lnTo>
                  <a:pt x="1475578" y="173997"/>
                </a:lnTo>
                <a:lnTo>
                  <a:pt x="1426320" y="152848"/>
                </a:lnTo>
                <a:lnTo>
                  <a:pt x="1373511" y="132934"/>
                </a:lnTo>
                <a:lnTo>
                  <a:pt x="1313930" y="119105"/>
                </a:lnTo>
                <a:lnTo>
                  <a:pt x="1251823" y="107598"/>
                </a:lnTo>
                <a:lnTo>
                  <a:pt x="1188967" y="97950"/>
                </a:lnTo>
                <a:lnTo>
                  <a:pt x="1125889" y="93401"/>
                </a:lnTo>
                <a:lnTo>
                  <a:pt x="1083797" y="88191"/>
                </a:lnTo>
                <a:lnTo>
                  <a:pt x="1038573" y="85096"/>
                </a:lnTo>
                <a:lnTo>
                  <a:pt x="976433" y="83354"/>
                </a:lnTo>
                <a:lnTo>
                  <a:pt x="919104" y="88354"/>
                </a:lnTo>
                <a:lnTo>
                  <a:pt x="894301" y="9314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368704" y="421139"/>
            <a:ext cx="3379649" cy="507399"/>
            <a:chOff x="1368704" y="421139"/>
            <a:chExt cx="3379649" cy="507399"/>
          </a:xfrm>
        </p:grpSpPr>
        <p:sp>
          <p:nvSpPr>
            <p:cNvPr id="2" name="Freeform 1"/>
            <p:cNvSpPr/>
            <p:nvPr/>
          </p:nvSpPr>
          <p:spPr>
            <a:xfrm>
              <a:off x="1368704" y="642238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62564" y="2195"/>
                  </a:lnTo>
                  <a:lnTo>
                    <a:pt x="111140" y="433"/>
                  </a:lnTo>
                  <a:lnTo>
                    <a:pt x="55922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31917" y="455298"/>
              <a:ext cx="284270" cy="473240"/>
            </a:xfrm>
            <a:custGeom>
              <a:avLst/>
              <a:gdLst/>
              <a:ahLst/>
              <a:cxnLst/>
              <a:rect l="0" t="0" r="0" b="0"/>
              <a:pathLst>
                <a:path w="284270" h="473240">
                  <a:moveTo>
                    <a:pt x="0" y="71126"/>
                  </a:moveTo>
                  <a:lnTo>
                    <a:pt x="5589" y="54359"/>
                  </a:lnTo>
                  <a:lnTo>
                    <a:pt x="17691" y="43007"/>
                  </a:lnTo>
                  <a:lnTo>
                    <a:pt x="75582" y="6112"/>
                  </a:lnTo>
                  <a:lnTo>
                    <a:pt x="111432" y="0"/>
                  </a:lnTo>
                  <a:lnTo>
                    <a:pt x="151690" y="9368"/>
                  </a:lnTo>
                  <a:lnTo>
                    <a:pt x="182075" y="26961"/>
                  </a:lnTo>
                  <a:lnTo>
                    <a:pt x="213303" y="70678"/>
                  </a:lnTo>
                  <a:lnTo>
                    <a:pt x="232567" y="111808"/>
                  </a:lnTo>
                  <a:lnTo>
                    <a:pt x="239314" y="160519"/>
                  </a:lnTo>
                  <a:lnTo>
                    <a:pt x="241313" y="211997"/>
                  </a:lnTo>
                  <a:lnTo>
                    <a:pt x="240736" y="261954"/>
                  </a:lnTo>
                  <a:lnTo>
                    <a:pt x="227534" y="314581"/>
                  </a:lnTo>
                  <a:lnTo>
                    <a:pt x="209357" y="349542"/>
                  </a:lnTo>
                  <a:lnTo>
                    <a:pt x="197163" y="369172"/>
                  </a:lnTo>
                  <a:lnTo>
                    <a:pt x="173563" y="416782"/>
                  </a:lnTo>
                  <a:lnTo>
                    <a:pt x="154348" y="437661"/>
                  </a:lnTo>
                  <a:lnTo>
                    <a:pt x="107004" y="467009"/>
                  </a:lnTo>
                  <a:lnTo>
                    <a:pt x="95902" y="471918"/>
                  </a:lnTo>
                  <a:lnTo>
                    <a:pt x="52332" y="473239"/>
                  </a:lnTo>
                  <a:lnTo>
                    <a:pt x="28718" y="465872"/>
                  </a:lnTo>
                  <a:lnTo>
                    <a:pt x="19145" y="460632"/>
                  </a:lnTo>
                  <a:lnTo>
                    <a:pt x="13933" y="452460"/>
                  </a:lnTo>
                  <a:lnTo>
                    <a:pt x="11262" y="430901"/>
                  </a:lnTo>
                  <a:lnTo>
                    <a:pt x="16335" y="392456"/>
                  </a:lnTo>
                  <a:lnTo>
                    <a:pt x="21418" y="382442"/>
                  </a:lnTo>
                  <a:lnTo>
                    <a:pt x="36425" y="368196"/>
                  </a:lnTo>
                  <a:lnTo>
                    <a:pt x="75825" y="349519"/>
                  </a:lnTo>
                  <a:lnTo>
                    <a:pt x="112804" y="340526"/>
                  </a:lnTo>
                  <a:lnTo>
                    <a:pt x="157333" y="346783"/>
                  </a:lnTo>
                  <a:lnTo>
                    <a:pt x="217727" y="362667"/>
                  </a:lnTo>
                  <a:lnTo>
                    <a:pt x="259427" y="376503"/>
                  </a:lnTo>
                  <a:lnTo>
                    <a:pt x="284269" y="386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94477" y="631709"/>
              <a:ext cx="64775" cy="61356"/>
            </a:xfrm>
            <a:custGeom>
              <a:avLst/>
              <a:gdLst/>
              <a:ahLst/>
              <a:cxnLst/>
              <a:rect l="0" t="0" r="0" b="0"/>
              <a:pathLst>
                <a:path w="64775" h="61356">
                  <a:moveTo>
                    <a:pt x="63865" y="10529"/>
                  </a:moveTo>
                  <a:lnTo>
                    <a:pt x="47097" y="4940"/>
                  </a:lnTo>
                  <a:lnTo>
                    <a:pt x="39818" y="5633"/>
                  </a:lnTo>
                  <a:lnTo>
                    <a:pt x="25491" y="12642"/>
                  </a:lnTo>
                  <a:lnTo>
                    <a:pt x="14444" y="26676"/>
                  </a:lnTo>
                  <a:lnTo>
                    <a:pt x="9861" y="35332"/>
                  </a:lnTo>
                  <a:lnTo>
                    <a:pt x="10315" y="43442"/>
                  </a:lnTo>
                  <a:lnTo>
                    <a:pt x="20178" y="58692"/>
                  </a:lnTo>
                  <a:lnTo>
                    <a:pt x="26551" y="61355"/>
                  </a:lnTo>
                  <a:lnTo>
                    <a:pt x="33140" y="60791"/>
                  </a:lnTo>
                  <a:lnTo>
                    <a:pt x="39872" y="58075"/>
                  </a:lnTo>
                  <a:lnTo>
                    <a:pt x="44360" y="51585"/>
                  </a:lnTo>
                  <a:lnTo>
                    <a:pt x="49346" y="31895"/>
                  </a:lnTo>
                  <a:lnTo>
                    <a:pt x="45997" y="24773"/>
                  </a:lnTo>
                  <a:lnTo>
                    <a:pt x="39085" y="20025"/>
                  </a:lnTo>
                  <a:lnTo>
                    <a:pt x="29797" y="16860"/>
                  </a:lnTo>
                  <a:lnTo>
                    <a:pt x="21266" y="17089"/>
                  </a:lnTo>
                  <a:lnTo>
                    <a:pt x="5547" y="23583"/>
                  </a:lnTo>
                  <a:lnTo>
                    <a:pt x="1590" y="29760"/>
                  </a:lnTo>
                  <a:lnTo>
                    <a:pt x="312" y="45982"/>
                  </a:lnTo>
                  <a:lnTo>
                    <a:pt x="3949" y="50542"/>
                  </a:lnTo>
                  <a:lnTo>
                    <a:pt x="9883" y="52412"/>
                  </a:lnTo>
                  <a:lnTo>
                    <a:pt x="17348" y="52489"/>
                  </a:lnTo>
                  <a:lnTo>
                    <a:pt x="31882" y="46335"/>
                  </a:lnTo>
                  <a:lnTo>
                    <a:pt x="39033" y="41419"/>
                  </a:lnTo>
                  <a:lnTo>
                    <a:pt x="42631" y="34632"/>
                  </a:lnTo>
                  <a:lnTo>
                    <a:pt x="43509" y="17732"/>
                  </a:lnTo>
                  <a:lnTo>
                    <a:pt x="39766" y="12991"/>
                  </a:lnTo>
                  <a:lnTo>
                    <a:pt x="33761" y="11001"/>
                  </a:lnTo>
                  <a:lnTo>
                    <a:pt x="26248" y="10843"/>
                  </a:lnTo>
                  <a:lnTo>
                    <a:pt x="11661" y="16908"/>
                  </a:lnTo>
                  <a:lnTo>
                    <a:pt x="4496" y="21800"/>
                  </a:lnTo>
                  <a:lnTo>
                    <a:pt x="889" y="28572"/>
                  </a:lnTo>
                  <a:lnTo>
                    <a:pt x="0" y="45454"/>
                  </a:lnTo>
                  <a:lnTo>
                    <a:pt x="4911" y="51360"/>
                  </a:lnTo>
                  <a:lnTo>
                    <a:pt x="22845" y="57922"/>
                  </a:lnTo>
                  <a:lnTo>
                    <a:pt x="31839" y="57332"/>
                  </a:lnTo>
                  <a:lnTo>
                    <a:pt x="48071" y="50438"/>
                  </a:lnTo>
                  <a:lnTo>
                    <a:pt x="59965" y="36455"/>
                  </a:lnTo>
                  <a:lnTo>
                    <a:pt x="64774" y="27813"/>
                  </a:lnTo>
                  <a:lnTo>
                    <a:pt x="64471" y="20882"/>
                  </a:lnTo>
                  <a:lnTo>
                    <a:pt x="60759" y="15091"/>
                  </a:lnTo>
                  <a:lnTo>
                    <a:pt x="49616" y="6707"/>
                  </a:lnTo>
                  <a:lnTo>
                    <a:pt x="322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39898" y="576679"/>
              <a:ext cx="260641" cy="322356"/>
            </a:xfrm>
            <a:custGeom>
              <a:avLst/>
              <a:gdLst/>
              <a:ahLst/>
              <a:cxnLst/>
              <a:rect l="0" t="0" r="0" b="0"/>
              <a:pathLst>
                <a:path w="260641" h="322356">
                  <a:moveTo>
                    <a:pt x="197469" y="149787"/>
                  </a:moveTo>
                  <a:lnTo>
                    <a:pt x="182815" y="91170"/>
                  </a:lnTo>
                  <a:lnTo>
                    <a:pt x="162683" y="34573"/>
                  </a:lnTo>
                  <a:lnTo>
                    <a:pt x="156731" y="23845"/>
                  </a:lnTo>
                  <a:lnTo>
                    <a:pt x="140759" y="8805"/>
                  </a:lnTo>
                  <a:lnTo>
                    <a:pt x="131586" y="3156"/>
                  </a:lnTo>
                  <a:lnTo>
                    <a:pt x="112036" y="0"/>
                  </a:lnTo>
                  <a:lnTo>
                    <a:pt x="101909" y="796"/>
                  </a:lnTo>
                  <a:lnTo>
                    <a:pt x="84418" y="7919"/>
                  </a:lnTo>
                  <a:lnTo>
                    <a:pt x="54126" y="31557"/>
                  </a:lnTo>
                  <a:lnTo>
                    <a:pt x="20579" y="87328"/>
                  </a:lnTo>
                  <a:lnTo>
                    <a:pt x="6107" y="118412"/>
                  </a:lnTo>
                  <a:lnTo>
                    <a:pt x="0" y="155439"/>
                  </a:lnTo>
                  <a:lnTo>
                    <a:pt x="5172" y="209871"/>
                  </a:lnTo>
                  <a:lnTo>
                    <a:pt x="10526" y="262564"/>
                  </a:lnTo>
                  <a:lnTo>
                    <a:pt x="22366" y="296286"/>
                  </a:lnTo>
                  <a:lnTo>
                    <a:pt x="28091" y="307115"/>
                  </a:lnTo>
                  <a:lnTo>
                    <a:pt x="36587" y="314334"/>
                  </a:lnTo>
                  <a:lnTo>
                    <a:pt x="58506" y="322355"/>
                  </a:lnTo>
                  <a:lnTo>
                    <a:pt x="80726" y="319680"/>
                  </a:lnTo>
                  <a:lnTo>
                    <a:pt x="101130" y="309523"/>
                  </a:lnTo>
                  <a:lnTo>
                    <a:pt x="117997" y="293310"/>
                  </a:lnTo>
                  <a:lnTo>
                    <a:pt x="139484" y="254306"/>
                  </a:lnTo>
                  <a:lnTo>
                    <a:pt x="158623" y="202329"/>
                  </a:lnTo>
                  <a:lnTo>
                    <a:pt x="168047" y="141440"/>
                  </a:lnTo>
                  <a:lnTo>
                    <a:pt x="170836" y="130184"/>
                  </a:lnTo>
                  <a:lnTo>
                    <a:pt x="172695" y="128530"/>
                  </a:lnTo>
                  <a:lnTo>
                    <a:pt x="184492" y="189207"/>
                  </a:lnTo>
                  <a:lnTo>
                    <a:pt x="201119" y="244189"/>
                  </a:lnTo>
                  <a:lnTo>
                    <a:pt x="217138" y="270434"/>
                  </a:lnTo>
                  <a:lnTo>
                    <a:pt x="242342" y="297924"/>
                  </a:lnTo>
                  <a:lnTo>
                    <a:pt x="260640" y="307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67355" y="668234"/>
              <a:ext cx="64811" cy="69443"/>
            </a:xfrm>
            <a:custGeom>
              <a:avLst/>
              <a:gdLst/>
              <a:ahLst/>
              <a:cxnLst/>
              <a:rect l="0" t="0" r="0" b="0"/>
              <a:pathLst>
                <a:path w="64811" h="69443">
                  <a:moveTo>
                    <a:pt x="64810" y="5589"/>
                  </a:moveTo>
                  <a:lnTo>
                    <a:pt x="48043" y="0"/>
                  </a:lnTo>
                  <a:lnTo>
                    <a:pt x="40764" y="693"/>
                  </a:lnTo>
                  <a:lnTo>
                    <a:pt x="26437" y="7703"/>
                  </a:lnTo>
                  <a:lnTo>
                    <a:pt x="5218" y="24803"/>
                  </a:lnTo>
                  <a:lnTo>
                    <a:pt x="1685" y="32436"/>
                  </a:lnTo>
                  <a:lnTo>
                    <a:pt x="880" y="50277"/>
                  </a:lnTo>
                  <a:lnTo>
                    <a:pt x="4643" y="55268"/>
                  </a:lnTo>
                  <a:lnTo>
                    <a:pt x="10661" y="57426"/>
                  </a:lnTo>
                  <a:lnTo>
                    <a:pt x="18182" y="57694"/>
                  </a:lnTo>
                  <a:lnTo>
                    <a:pt x="32778" y="51754"/>
                  </a:lnTo>
                  <a:lnTo>
                    <a:pt x="39946" y="46894"/>
                  </a:lnTo>
                  <a:lnTo>
                    <a:pt x="42385" y="41315"/>
                  </a:lnTo>
                  <a:lnTo>
                    <a:pt x="41671" y="35255"/>
                  </a:lnTo>
                  <a:lnTo>
                    <a:pt x="38856" y="28876"/>
                  </a:lnTo>
                  <a:lnTo>
                    <a:pt x="33469" y="25793"/>
                  </a:lnTo>
                  <a:lnTo>
                    <a:pt x="18126" y="25487"/>
                  </a:lnTo>
                  <a:lnTo>
                    <a:pt x="11461" y="29383"/>
                  </a:lnTo>
                  <a:lnTo>
                    <a:pt x="935" y="43071"/>
                  </a:lnTo>
                  <a:lnTo>
                    <a:pt x="0" y="50464"/>
                  </a:lnTo>
                  <a:lnTo>
                    <a:pt x="5200" y="64918"/>
                  </a:lnTo>
                  <a:lnTo>
                    <a:pt x="11032" y="68539"/>
                  </a:lnTo>
                  <a:lnTo>
                    <a:pt x="26871" y="69442"/>
                  </a:lnTo>
                  <a:lnTo>
                    <a:pt x="42489" y="62824"/>
                  </a:lnTo>
                  <a:lnTo>
                    <a:pt x="49930" y="57784"/>
                  </a:lnTo>
                  <a:lnTo>
                    <a:pt x="54890" y="49744"/>
                  </a:lnTo>
                  <a:lnTo>
                    <a:pt x="60401" y="28333"/>
                  </a:lnTo>
                  <a:lnTo>
                    <a:pt x="58361" y="19582"/>
                  </a:lnTo>
                  <a:lnTo>
                    <a:pt x="53492" y="12578"/>
                  </a:lnTo>
                  <a:lnTo>
                    <a:pt x="46736" y="6739"/>
                  </a:lnTo>
                  <a:lnTo>
                    <a:pt x="38723" y="4016"/>
                  </a:lnTo>
                  <a:lnTo>
                    <a:pt x="20461" y="4110"/>
                  </a:lnTo>
                  <a:lnTo>
                    <a:pt x="14187" y="5773"/>
                  </a:lnTo>
                  <a:lnTo>
                    <a:pt x="10004" y="8052"/>
                  </a:lnTo>
                  <a:lnTo>
                    <a:pt x="1639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70017" y="575789"/>
              <a:ext cx="299103" cy="295284"/>
            </a:xfrm>
            <a:custGeom>
              <a:avLst/>
              <a:gdLst/>
              <a:ahLst/>
              <a:cxnLst/>
              <a:rect l="0" t="0" r="0" b="0"/>
              <a:pathLst>
                <a:path w="299103" h="295284">
                  <a:moveTo>
                    <a:pt x="214874" y="203319"/>
                  </a:moveTo>
                  <a:lnTo>
                    <a:pt x="214874" y="149175"/>
                  </a:lnTo>
                  <a:lnTo>
                    <a:pt x="209285" y="99817"/>
                  </a:lnTo>
                  <a:lnTo>
                    <a:pt x="194631" y="66977"/>
                  </a:lnTo>
                  <a:lnTo>
                    <a:pt x="154976" y="17978"/>
                  </a:lnTo>
                  <a:lnTo>
                    <a:pt x="128496" y="2044"/>
                  </a:lnTo>
                  <a:lnTo>
                    <a:pt x="108633" y="0"/>
                  </a:lnTo>
                  <a:lnTo>
                    <a:pt x="88107" y="4161"/>
                  </a:lnTo>
                  <a:lnTo>
                    <a:pt x="57991" y="19657"/>
                  </a:lnTo>
                  <a:lnTo>
                    <a:pt x="33729" y="40236"/>
                  </a:lnTo>
                  <a:lnTo>
                    <a:pt x="18942" y="58308"/>
                  </a:lnTo>
                  <a:lnTo>
                    <a:pt x="10810" y="84278"/>
                  </a:lnTo>
                  <a:lnTo>
                    <a:pt x="0" y="143020"/>
                  </a:lnTo>
                  <a:lnTo>
                    <a:pt x="1209" y="179994"/>
                  </a:lnTo>
                  <a:lnTo>
                    <a:pt x="13268" y="229994"/>
                  </a:lnTo>
                  <a:lnTo>
                    <a:pt x="36967" y="264827"/>
                  </a:lnTo>
                  <a:lnTo>
                    <a:pt x="43627" y="272400"/>
                  </a:lnTo>
                  <a:lnTo>
                    <a:pt x="75357" y="288649"/>
                  </a:lnTo>
                  <a:lnTo>
                    <a:pt x="114394" y="295283"/>
                  </a:lnTo>
                  <a:lnTo>
                    <a:pt x="135511" y="290595"/>
                  </a:lnTo>
                  <a:lnTo>
                    <a:pt x="152695" y="279543"/>
                  </a:lnTo>
                  <a:lnTo>
                    <a:pt x="175524" y="252420"/>
                  </a:lnTo>
                  <a:lnTo>
                    <a:pt x="205677" y="193942"/>
                  </a:lnTo>
                  <a:lnTo>
                    <a:pt x="209913" y="190049"/>
                  </a:lnTo>
                  <a:lnTo>
                    <a:pt x="213906" y="190963"/>
                  </a:lnTo>
                  <a:lnTo>
                    <a:pt x="221463" y="201337"/>
                  </a:lnTo>
                  <a:lnTo>
                    <a:pt x="238966" y="233473"/>
                  </a:lnTo>
                  <a:lnTo>
                    <a:pt x="271426" y="268642"/>
                  </a:lnTo>
                  <a:lnTo>
                    <a:pt x="299102" y="287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89506" y="684352"/>
              <a:ext cx="53355" cy="63375"/>
            </a:xfrm>
            <a:custGeom>
              <a:avLst/>
              <a:gdLst/>
              <a:ahLst/>
              <a:cxnLst/>
              <a:rect l="0" t="0" r="0" b="0"/>
              <a:pathLst>
                <a:path w="53355" h="63375">
                  <a:moveTo>
                    <a:pt x="42825" y="0"/>
                  </a:moveTo>
                  <a:lnTo>
                    <a:pt x="18779" y="9575"/>
                  </a:lnTo>
                  <a:lnTo>
                    <a:pt x="4452" y="20243"/>
                  </a:lnTo>
                  <a:lnTo>
                    <a:pt x="865" y="27533"/>
                  </a:lnTo>
                  <a:lnTo>
                    <a:pt x="0" y="44992"/>
                  </a:lnTo>
                  <a:lnTo>
                    <a:pt x="3746" y="52222"/>
                  </a:lnTo>
                  <a:lnTo>
                    <a:pt x="17268" y="63374"/>
                  </a:lnTo>
                  <a:lnTo>
                    <a:pt x="23447" y="63306"/>
                  </a:lnTo>
                  <a:lnTo>
                    <a:pt x="28737" y="59751"/>
                  </a:lnTo>
                  <a:lnTo>
                    <a:pt x="33433" y="53872"/>
                  </a:lnTo>
                  <a:lnTo>
                    <a:pt x="35394" y="46443"/>
                  </a:lnTo>
                  <a:lnTo>
                    <a:pt x="34453" y="28830"/>
                  </a:lnTo>
                  <a:lnTo>
                    <a:pt x="30225" y="23899"/>
                  </a:lnTo>
                  <a:lnTo>
                    <a:pt x="23896" y="21782"/>
                  </a:lnTo>
                  <a:lnTo>
                    <a:pt x="16168" y="21540"/>
                  </a:lnTo>
                  <a:lnTo>
                    <a:pt x="12186" y="24889"/>
                  </a:lnTo>
                  <a:lnTo>
                    <a:pt x="10700" y="30630"/>
                  </a:lnTo>
                  <a:lnTo>
                    <a:pt x="10880" y="37968"/>
                  </a:lnTo>
                  <a:lnTo>
                    <a:pt x="14510" y="41689"/>
                  </a:lnTo>
                  <a:lnTo>
                    <a:pt x="20439" y="43001"/>
                  </a:lnTo>
                  <a:lnTo>
                    <a:pt x="27901" y="42705"/>
                  </a:lnTo>
                  <a:lnTo>
                    <a:pt x="30536" y="38998"/>
                  </a:lnTo>
                  <a:lnTo>
                    <a:pt x="29953" y="33018"/>
                  </a:lnTo>
                  <a:lnTo>
                    <a:pt x="27225" y="25521"/>
                  </a:lnTo>
                  <a:lnTo>
                    <a:pt x="23066" y="22863"/>
                  </a:lnTo>
                  <a:lnTo>
                    <a:pt x="17954" y="23431"/>
                  </a:lnTo>
                  <a:lnTo>
                    <a:pt x="12207" y="26149"/>
                  </a:lnTo>
                  <a:lnTo>
                    <a:pt x="10714" y="30301"/>
                  </a:lnTo>
                  <a:lnTo>
                    <a:pt x="12059" y="35408"/>
                  </a:lnTo>
                  <a:lnTo>
                    <a:pt x="15296" y="41153"/>
                  </a:lnTo>
                  <a:lnTo>
                    <a:pt x="19793" y="42643"/>
                  </a:lnTo>
                  <a:lnTo>
                    <a:pt x="25131" y="41297"/>
                  </a:lnTo>
                  <a:lnTo>
                    <a:pt x="5335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42860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02810" y="421139"/>
              <a:ext cx="246920" cy="437763"/>
            </a:xfrm>
            <a:custGeom>
              <a:avLst/>
              <a:gdLst/>
              <a:ahLst/>
              <a:cxnLst/>
              <a:rect l="0" t="0" r="0" b="0"/>
              <a:pathLst>
                <a:path w="246920" h="437763">
                  <a:moveTo>
                    <a:pt x="8506" y="0"/>
                  </a:moveTo>
                  <a:lnTo>
                    <a:pt x="15741" y="27556"/>
                  </a:lnTo>
                  <a:lnTo>
                    <a:pt x="18384" y="86899"/>
                  </a:lnTo>
                  <a:lnTo>
                    <a:pt x="18906" y="149357"/>
                  </a:lnTo>
                  <a:lnTo>
                    <a:pt x="26244" y="200688"/>
                  </a:lnTo>
                  <a:lnTo>
                    <a:pt x="28907" y="261607"/>
                  </a:lnTo>
                  <a:lnTo>
                    <a:pt x="23844" y="319048"/>
                  </a:lnTo>
                  <a:lnTo>
                    <a:pt x="11579" y="381520"/>
                  </a:lnTo>
                  <a:lnTo>
                    <a:pt x="4802" y="407041"/>
                  </a:lnTo>
                  <a:lnTo>
                    <a:pt x="2527" y="410571"/>
                  </a:lnTo>
                  <a:lnTo>
                    <a:pt x="1011" y="408245"/>
                  </a:lnTo>
                  <a:lnTo>
                    <a:pt x="0" y="402015"/>
                  </a:lnTo>
                  <a:lnTo>
                    <a:pt x="7220" y="341097"/>
                  </a:lnTo>
                  <a:lnTo>
                    <a:pt x="25062" y="288389"/>
                  </a:lnTo>
                  <a:lnTo>
                    <a:pt x="57971" y="237759"/>
                  </a:lnTo>
                  <a:lnTo>
                    <a:pt x="78063" y="228503"/>
                  </a:lnTo>
                  <a:lnTo>
                    <a:pt x="101421" y="225560"/>
                  </a:lnTo>
                  <a:lnTo>
                    <a:pt x="155662" y="236186"/>
                  </a:lnTo>
                  <a:lnTo>
                    <a:pt x="181829" y="251566"/>
                  </a:lnTo>
                  <a:lnTo>
                    <a:pt x="204400" y="270940"/>
                  </a:lnTo>
                  <a:lnTo>
                    <a:pt x="238030" y="327062"/>
                  </a:lnTo>
                  <a:lnTo>
                    <a:pt x="246919" y="363760"/>
                  </a:lnTo>
                  <a:lnTo>
                    <a:pt x="242758" y="387449"/>
                  </a:lnTo>
                  <a:lnTo>
                    <a:pt x="231941" y="408506"/>
                  </a:lnTo>
                  <a:lnTo>
                    <a:pt x="215435" y="425664"/>
                  </a:lnTo>
                  <a:lnTo>
                    <a:pt x="190161" y="434849"/>
                  </a:lnTo>
                  <a:lnTo>
                    <a:pt x="161771" y="437762"/>
                  </a:lnTo>
                  <a:lnTo>
                    <a:pt x="104035" y="427113"/>
                  </a:lnTo>
                  <a:lnTo>
                    <a:pt x="61148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10254" y="663295"/>
              <a:ext cx="66565" cy="74920"/>
            </a:xfrm>
            <a:custGeom>
              <a:avLst/>
              <a:gdLst/>
              <a:ahLst/>
              <a:cxnLst/>
              <a:rect l="0" t="0" r="0" b="0"/>
              <a:pathLst>
                <a:path w="66565" h="74920">
                  <a:moveTo>
                    <a:pt x="32730" y="0"/>
                  </a:moveTo>
                  <a:lnTo>
                    <a:pt x="3422" y="29308"/>
                  </a:lnTo>
                  <a:lnTo>
                    <a:pt x="323" y="37086"/>
                  </a:lnTo>
                  <a:lnTo>
                    <a:pt x="0" y="55087"/>
                  </a:lnTo>
                  <a:lnTo>
                    <a:pt x="3891" y="62461"/>
                  </a:lnTo>
                  <a:lnTo>
                    <a:pt x="17573" y="73774"/>
                  </a:lnTo>
                  <a:lnTo>
                    <a:pt x="24965" y="74919"/>
                  </a:lnTo>
                  <a:lnTo>
                    <a:pt x="32233" y="73342"/>
                  </a:lnTo>
                  <a:lnTo>
                    <a:pt x="53640" y="59946"/>
                  </a:lnTo>
                  <a:lnTo>
                    <a:pt x="60708" y="54002"/>
                  </a:lnTo>
                  <a:lnTo>
                    <a:pt x="63080" y="47699"/>
                  </a:lnTo>
                  <a:lnTo>
                    <a:pt x="62322" y="41158"/>
                  </a:lnTo>
                  <a:lnTo>
                    <a:pt x="59477" y="34458"/>
                  </a:lnTo>
                  <a:lnTo>
                    <a:pt x="54071" y="31161"/>
                  </a:lnTo>
                  <a:lnTo>
                    <a:pt x="38705" y="30617"/>
                  </a:lnTo>
                  <a:lnTo>
                    <a:pt x="32034" y="34449"/>
                  </a:lnTo>
                  <a:lnTo>
                    <a:pt x="21502" y="48066"/>
                  </a:lnTo>
                  <a:lnTo>
                    <a:pt x="21735" y="54271"/>
                  </a:lnTo>
                  <a:lnTo>
                    <a:pt x="25401" y="59577"/>
                  </a:lnTo>
                  <a:lnTo>
                    <a:pt x="31353" y="64285"/>
                  </a:lnTo>
                  <a:lnTo>
                    <a:pt x="37661" y="65083"/>
                  </a:lnTo>
                  <a:lnTo>
                    <a:pt x="50909" y="59731"/>
                  </a:lnTo>
                  <a:lnTo>
                    <a:pt x="61477" y="46434"/>
                  </a:lnTo>
                  <a:lnTo>
                    <a:pt x="65933" y="37975"/>
                  </a:lnTo>
                  <a:lnTo>
                    <a:pt x="66564" y="29996"/>
                  </a:lnTo>
                  <a:lnTo>
                    <a:pt x="61025" y="14891"/>
                  </a:lnTo>
                  <a:lnTo>
                    <a:pt x="55103" y="11097"/>
                  </a:lnTo>
                  <a:lnTo>
                    <a:pt x="1167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34202" y="577348"/>
              <a:ext cx="314151" cy="298940"/>
            </a:xfrm>
            <a:custGeom>
              <a:avLst/>
              <a:gdLst/>
              <a:ahLst/>
              <a:cxnLst/>
              <a:rect l="0" t="0" r="0" b="0"/>
              <a:pathLst>
                <a:path w="314151" h="298940">
                  <a:moveTo>
                    <a:pt x="198336" y="128061"/>
                  </a:moveTo>
                  <a:lnTo>
                    <a:pt x="179209" y="64633"/>
                  </a:lnTo>
                  <a:lnTo>
                    <a:pt x="148533" y="17803"/>
                  </a:lnTo>
                  <a:lnTo>
                    <a:pt x="128628" y="5748"/>
                  </a:lnTo>
                  <a:lnTo>
                    <a:pt x="116769" y="895"/>
                  </a:lnTo>
                  <a:lnTo>
                    <a:pt x="105354" y="0"/>
                  </a:lnTo>
                  <a:lnTo>
                    <a:pt x="83311" y="5244"/>
                  </a:lnTo>
                  <a:lnTo>
                    <a:pt x="56761" y="21351"/>
                  </a:lnTo>
                  <a:lnTo>
                    <a:pt x="34076" y="40941"/>
                  </a:lnTo>
                  <a:lnTo>
                    <a:pt x="18125" y="67153"/>
                  </a:lnTo>
                  <a:lnTo>
                    <a:pt x="6929" y="126164"/>
                  </a:lnTo>
                  <a:lnTo>
                    <a:pt x="0" y="175389"/>
                  </a:lnTo>
                  <a:lnTo>
                    <a:pt x="9972" y="232646"/>
                  </a:lnTo>
                  <a:lnTo>
                    <a:pt x="28678" y="275322"/>
                  </a:lnTo>
                  <a:lnTo>
                    <a:pt x="44554" y="290216"/>
                  </a:lnTo>
                  <a:lnTo>
                    <a:pt x="53701" y="295826"/>
                  </a:lnTo>
                  <a:lnTo>
                    <a:pt x="73223" y="298939"/>
                  </a:lnTo>
                  <a:lnTo>
                    <a:pt x="93597" y="295254"/>
                  </a:lnTo>
                  <a:lnTo>
                    <a:pt x="123629" y="280025"/>
                  </a:lnTo>
                  <a:lnTo>
                    <a:pt x="140177" y="267350"/>
                  </a:lnTo>
                  <a:lnTo>
                    <a:pt x="157058" y="241471"/>
                  </a:lnTo>
                  <a:lnTo>
                    <a:pt x="180554" y="180492"/>
                  </a:lnTo>
                  <a:lnTo>
                    <a:pt x="186375" y="139501"/>
                  </a:lnTo>
                  <a:lnTo>
                    <a:pt x="202406" y="202549"/>
                  </a:lnTo>
                  <a:lnTo>
                    <a:pt x="218130" y="227990"/>
                  </a:lnTo>
                  <a:lnTo>
                    <a:pt x="272849" y="271788"/>
                  </a:lnTo>
                  <a:lnTo>
                    <a:pt x="314150" y="285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716352" y="1374374"/>
            <a:ext cx="3885017" cy="541813"/>
            <a:chOff x="2716352" y="1374374"/>
            <a:chExt cx="3885017" cy="541813"/>
          </a:xfrm>
        </p:grpSpPr>
        <p:sp>
          <p:nvSpPr>
            <p:cNvPr id="14" name="Freeform 13"/>
            <p:cNvSpPr/>
            <p:nvPr/>
          </p:nvSpPr>
          <p:spPr>
            <a:xfrm>
              <a:off x="2905865" y="1410818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8669" y="169578"/>
                  </a:lnTo>
                  <a:lnTo>
                    <a:pt x="20349" y="225720"/>
                  </a:lnTo>
                  <a:lnTo>
                    <a:pt x="20847" y="281350"/>
                  </a:lnTo>
                  <a:lnTo>
                    <a:pt x="20995" y="343456"/>
                  </a:lnTo>
                  <a:lnTo>
                    <a:pt x="21039" y="395783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16352" y="1374374"/>
              <a:ext cx="381980" cy="457585"/>
            </a:xfrm>
            <a:custGeom>
              <a:avLst/>
              <a:gdLst/>
              <a:ahLst/>
              <a:cxnLst/>
              <a:rect l="0" t="0" r="0" b="0"/>
              <a:pathLst>
                <a:path w="381980" h="457585">
                  <a:moveTo>
                    <a:pt x="0" y="131201"/>
                  </a:moveTo>
                  <a:lnTo>
                    <a:pt x="17981" y="107154"/>
                  </a:lnTo>
                  <a:lnTo>
                    <a:pt x="74354" y="64566"/>
                  </a:lnTo>
                  <a:lnTo>
                    <a:pt x="126428" y="29431"/>
                  </a:lnTo>
                  <a:lnTo>
                    <a:pt x="163542" y="13959"/>
                  </a:lnTo>
                  <a:lnTo>
                    <a:pt x="218005" y="5487"/>
                  </a:lnTo>
                  <a:lnTo>
                    <a:pt x="276943" y="0"/>
                  </a:lnTo>
                  <a:lnTo>
                    <a:pt x="307919" y="5039"/>
                  </a:lnTo>
                  <a:lnTo>
                    <a:pt x="333385" y="15078"/>
                  </a:lnTo>
                  <a:lnTo>
                    <a:pt x="361863" y="39472"/>
                  </a:lnTo>
                  <a:lnTo>
                    <a:pt x="379530" y="74516"/>
                  </a:lnTo>
                  <a:lnTo>
                    <a:pt x="381979" y="97819"/>
                  </a:lnTo>
                  <a:lnTo>
                    <a:pt x="374020" y="141374"/>
                  </a:lnTo>
                  <a:lnTo>
                    <a:pt x="353366" y="173210"/>
                  </a:lnTo>
                  <a:lnTo>
                    <a:pt x="319430" y="199280"/>
                  </a:lnTo>
                  <a:lnTo>
                    <a:pt x="260564" y="224755"/>
                  </a:lnTo>
                  <a:lnTo>
                    <a:pt x="235129" y="230102"/>
                  </a:lnTo>
                  <a:lnTo>
                    <a:pt x="212127" y="228579"/>
                  </a:lnTo>
                  <a:lnTo>
                    <a:pt x="205758" y="232384"/>
                  </a:lnTo>
                  <a:lnTo>
                    <a:pt x="202683" y="239601"/>
                  </a:lnTo>
                  <a:lnTo>
                    <a:pt x="201802" y="249091"/>
                  </a:lnTo>
                  <a:lnTo>
                    <a:pt x="210183" y="268994"/>
                  </a:lnTo>
                  <a:lnTo>
                    <a:pt x="254019" y="322005"/>
                  </a:lnTo>
                  <a:lnTo>
                    <a:pt x="305502" y="382437"/>
                  </a:lnTo>
                  <a:lnTo>
                    <a:pt x="359448" y="441339"/>
                  </a:lnTo>
                  <a:lnTo>
                    <a:pt x="379026" y="4575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08357" y="1610918"/>
              <a:ext cx="155478" cy="242098"/>
            </a:xfrm>
            <a:custGeom>
              <a:avLst/>
              <a:gdLst/>
              <a:ahLst/>
              <a:cxnLst/>
              <a:rect l="0" t="0" r="0" b="0"/>
              <a:pathLst>
                <a:path w="155478" h="242098">
                  <a:moveTo>
                    <a:pt x="8078" y="105227"/>
                  </a:moveTo>
                  <a:lnTo>
                    <a:pt x="66695" y="96162"/>
                  </a:lnTo>
                  <a:lnTo>
                    <a:pt x="101485" y="83953"/>
                  </a:lnTo>
                  <a:lnTo>
                    <a:pt x="134020" y="65518"/>
                  </a:lnTo>
                  <a:lnTo>
                    <a:pt x="141172" y="56528"/>
                  </a:lnTo>
                  <a:lnTo>
                    <a:pt x="149120" y="34060"/>
                  </a:lnTo>
                  <a:lnTo>
                    <a:pt x="147729" y="23857"/>
                  </a:lnTo>
                  <a:lnTo>
                    <a:pt x="136826" y="6281"/>
                  </a:lnTo>
                  <a:lnTo>
                    <a:pt x="127835" y="1828"/>
                  </a:lnTo>
                  <a:lnTo>
                    <a:pt x="105367" y="0"/>
                  </a:lnTo>
                  <a:lnTo>
                    <a:pt x="71999" y="5548"/>
                  </a:lnTo>
                  <a:lnTo>
                    <a:pt x="39886" y="20190"/>
                  </a:lnTo>
                  <a:lnTo>
                    <a:pt x="24944" y="35847"/>
                  </a:lnTo>
                  <a:lnTo>
                    <a:pt x="5820" y="74495"/>
                  </a:lnTo>
                  <a:lnTo>
                    <a:pt x="0" y="111069"/>
                  </a:lnTo>
                  <a:lnTo>
                    <a:pt x="4877" y="134729"/>
                  </a:lnTo>
                  <a:lnTo>
                    <a:pt x="20778" y="164661"/>
                  </a:lnTo>
                  <a:lnTo>
                    <a:pt x="55157" y="203000"/>
                  </a:lnTo>
                  <a:lnTo>
                    <a:pt x="84418" y="223234"/>
                  </a:lnTo>
                  <a:lnTo>
                    <a:pt x="129396" y="238024"/>
                  </a:lnTo>
                  <a:lnTo>
                    <a:pt x="155477" y="242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58590" y="1663502"/>
              <a:ext cx="290592" cy="200005"/>
            </a:xfrm>
            <a:custGeom>
              <a:avLst/>
              <a:gdLst/>
              <a:ahLst/>
              <a:cxnLst/>
              <a:rect l="0" t="0" r="0" b="0"/>
              <a:pathLst>
                <a:path w="290592" h="200005">
                  <a:moveTo>
                    <a:pt x="0" y="21057"/>
                  </a:moveTo>
                  <a:lnTo>
                    <a:pt x="3120" y="69988"/>
                  </a:lnTo>
                  <a:lnTo>
                    <a:pt x="9065" y="129119"/>
                  </a:lnTo>
                  <a:lnTo>
                    <a:pt x="15684" y="166159"/>
                  </a:lnTo>
                  <a:lnTo>
                    <a:pt x="30644" y="193772"/>
                  </a:lnTo>
                  <a:lnTo>
                    <a:pt x="37977" y="198201"/>
                  </a:lnTo>
                  <a:lnTo>
                    <a:pt x="55483" y="200004"/>
                  </a:lnTo>
                  <a:lnTo>
                    <a:pt x="63895" y="196507"/>
                  </a:lnTo>
                  <a:lnTo>
                    <a:pt x="79480" y="183263"/>
                  </a:lnTo>
                  <a:lnTo>
                    <a:pt x="107380" y="138929"/>
                  </a:lnTo>
                  <a:lnTo>
                    <a:pt x="117135" y="116728"/>
                  </a:lnTo>
                  <a:lnTo>
                    <a:pt x="121374" y="114084"/>
                  </a:lnTo>
                  <a:lnTo>
                    <a:pt x="125369" y="117000"/>
                  </a:lnTo>
                  <a:lnTo>
                    <a:pt x="156441" y="174081"/>
                  </a:lnTo>
                  <a:lnTo>
                    <a:pt x="181664" y="190530"/>
                  </a:lnTo>
                  <a:lnTo>
                    <a:pt x="201233" y="192695"/>
                  </a:lnTo>
                  <a:lnTo>
                    <a:pt x="220458" y="188587"/>
                  </a:lnTo>
                  <a:lnTo>
                    <a:pt x="236802" y="178963"/>
                  </a:lnTo>
                  <a:lnTo>
                    <a:pt x="266358" y="136910"/>
                  </a:lnTo>
                  <a:lnTo>
                    <a:pt x="285332" y="96068"/>
                  </a:lnTo>
                  <a:lnTo>
                    <a:pt x="290591" y="64144"/>
                  </a:lnTo>
                  <a:lnTo>
                    <a:pt x="286689" y="36697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7088" y="1663502"/>
              <a:ext cx="105286" cy="201343"/>
            </a:xfrm>
            <a:custGeom>
              <a:avLst/>
              <a:gdLst/>
              <a:ahLst/>
              <a:cxnLst/>
              <a:rect l="0" t="0" r="0" b="0"/>
              <a:pathLst>
                <a:path w="105286" h="201343">
                  <a:moveTo>
                    <a:pt x="0" y="63171"/>
                  </a:moveTo>
                  <a:lnTo>
                    <a:pt x="14654" y="125264"/>
                  </a:lnTo>
                  <a:lnTo>
                    <a:pt x="23333" y="187176"/>
                  </a:lnTo>
                  <a:lnTo>
                    <a:pt x="26084" y="198483"/>
                  </a:lnTo>
                  <a:lnTo>
                    <a:pt x="27918" y="201342"/>
                  </a:lnTo>
                  <a:lnTo>
                    <a:pt x="29140" y="198569"/>
                  </a:lnTo>
                  <a:lnTo>
                    <a:pt x="29329" y="183010"/>
                  </a:lnTo>
                  <a:lnTo>
                    <a:pt x="16788" y="127103"/>
                  </a:lnTo>
                  <a:lnTo>
                    <a:pt x="12935" y="77143"/>
                  </a:lnTo>
                  <a:lnTo>
                    <a:pt x="16667" y="54173"/>
                  </a:lnTo>
                  <a:lnTo>
                    <a:pt x="25345" y="35385"/>
                  </a:lnTo>
                  <a:lnTo>
                    <a:pt x="38170" y="19236"/>
                  </a:lnTo>
                  <a:lnTo>
                    <a:pt x="55569" y="4260"/>
                  </a:lnTo>
                  <a:lnTo>
                    <a:pt x="65122" y="5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30422" y="1705616"/>
              <a:ext cx="17765" cy="157929"/>
            </a:xfrm>
            <a:custGeom>
              <a:avLst/>
              <a:gdLst/>
              <a:ahLst/>
              <a:cxnLst/>
              <a:rect l="0" t="0" r="0" b="0"/>
              <a:pathLst>
                <a:path w="17765" h="157929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4975" y="140847"/>
                  </a:lnTo>
                  <a:lnTo>
                    <a:pt x="1776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27129" y="1558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10576" y="1484518"/>
              <a:ext cx="37653" cy="410612"/>
            </a:xfrm>
            <a:custGeom>
              <a:avLst/>
              <a:gdLst/>
              <a:ahLst/>
              <a:cxnLst/>
              <a:rect l="0" t="0" r="0" b="0"/>
              <a:pathLst>
                <a:path w="37653" h="410612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5379" y="139154"/>
                  </a:lnTo>
                  <a:lnTo>
                    <a:pt x="5863" y="198378"/>
                  </a:lnTo>
                  <a:lnTo>
                    <a:pt x="7176" y="248941"/>
                  </a:lnTo>
                  <a:lnTo>
                    <a:pt x="14454" y="304997"/>
                  </a:lnTo>
                  <a:lnTo>
                    <a:pt x="27393" y="367046"/>
                  </a:lnTo>
                  <a:lnTo>
                    <a:pt x="3765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32414" y="1674031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3835" y="11452"/>
                  </a:lnTo>
                  <a:lnTo>
                    <a:pt x="102943" y="19160"/>
                  </a:lnTo>
                  <a:lnTo>
                    <a:pt x="40073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77152" y="1671956"/>
              <a:ext cx="165875" cy="209394"/>
            </a:xfrm>
            <a:custGeom>
              <a:avLst/>
              <a:gdLst/>
              <a:ahLst/>
              <a:cxnLst/>
              <a:rect l="0" t="0" r="0" b="0"/>
              <a:pathLst>
                <a:path w="165875" h="209394">
                  <a:moveTo>
                    <a:pt x="7946" y="96831"/>
                  </a:moveTo>
                  <a:lnTo>
                    <a:pt x="66563" y="96831"/>
                  </a:lnTo>
                  <a:lnTo>
                    <a:pt x="101353" y="91242"/>
                  </a:lnTo>
                  <a:lnTo>
                    <a:pt x="133888" y="76588"/>
                  </a:lnTo>
                  <a:lnTo>
                    <a:pt x="148928" y="60928"/>
                  </a:lnTo>
                  <a:lnTo>
                    <a:pt x="154577" y="51839"/>
                  </a:lnTo>
                  <a:lnTo>
                    <a:pt x="157733" y="32381"/>
                  </a:lnTo>
                  <a:lnTo>
                    <a:pt x="156937" y="22279"/>
                  </a:lnTo>
                  <a:lnTo>
                    <a:pt x="152897" y="14374"/>
                  </a:lnTo>
                  <a:lnTo>
                    <a:pt x="139049" y="2472"/>
                  </a:lnTo>
                  <a:lnTo>
                    <a:pt x="130443" y="0"/>
                  </a:lnTo>
                  <a:lnTo>
                    <a:pt x="111522" y="373"/>
                  </a:lnTo>
                  <a:lnTo>
                    <a:pt x="81139" y="12749"/>
                  </a:lnTo>
                  <a:lnTo>
                    <a:pt x="55499" y="31234"/>
                  </a:lnTo>
                  <a:lnTo>
                    <a:pt x="15272" y="90070"/>
                  </a:lnTo>
                  <a:lnTo>
                    <a:pt x="6133" y="109034"/>
                  </a:lnTo>
                  <a:lnTo>
                    <a:pt x="0" y="150620"/>
                  </a:lnTo>
                  <a:lnTo>
                    <a:pt x="4804" y="173770"/>
                  </a:lnTo>
                  <a:lnTo>
                    <a:pt x="9361" y="183218"/>
                  </a:lnTo>
                  <a:lnTo>
                    <a:pt x="23783" y="196837"/>
                  </a:lnTo>
                  <a:lnTo>
                    <a:pt x="43061" y="205619"/>
                  </a:lnTo>
                  <a:lnTo>
                    <a:pt x="79052" y="209393"/>
                  </a:lnTo>
                  <a:lnTo>
                    <a:pt x="139536" y="203306"/>
                  </a:lnTo>
                  <a:lnTo>
                    <a:pt x="165874" y="202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58880" y="169508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8616"/>
                  </a:lnTo>
                  <a:lnTo>
                    <a:pt x="7236" y="113960"/>
                  </a:lnTo>
                  <a:lnTo>
                    <a:pt x="9878" y="173766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69409" y="1568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85223" y="1708941"/>
              <a:ext cx="200042" cy="207246"/>
            </a:xfrm>
            <a:custGeom>
              <a:avLst/>
              <a:gdLst/>
              <a:ahLst/>
              <a:cxnLst/>
              <a:rect l="0" t="0" r="0" b="0"/>
              <a:pathLst>
                <a:path w="200042" h="207246">
                  <a:moveTo>
                    <a:pt x="0" y="70375"/>
                  </a:moveTo>
                  <a:lnTo>
                    <a:pt x="0" y="128991"/>
                  </a:lnTo>
                  <a:lnTo>
                    <a:pt x="8333" y="188708"/>
                  </a:lnTo>
                  <a:lnTo>
                    <a:pt x="9552" y="206025"/>
                  </a:lnTo>
                  <a:lnTo>
                    <a:pt x="10442" y="154924"/>
                  </a:lnTo>
                  <a:lnTo>
                    <a:pt x="4928" y="93092"/>
                  </a:lnTo>
                  <a:lnTo>
                    <a:pt x="7049" y="60338"/>
                  </a:lnTo>
                  <a:lnTo>
                    <a:pt x="20675" y="28406"/>
                  </a:lnTo>
                  <a:lnTo>
                    <a:pt x="36095" y="13508"/>
                  </a:lnTo>
                  <a:lnTo>
                    <a:pt x="55816" y="4156"/>
                  </a:lnTo>
                  <a:lnTo>
                    <a:pt x="80179" y="0"/>
                  </a:lnTo>
                  <a:lnTo>
                    <a:pt x="120203" y="8839"/>
                  </a:lnTo>
                  <a:lnTo>
                    <a:pt x="138431" y="23138"/>
                  </a:lnTo>
                  <a:lnTo>
                    <a:pt x="171001" y="78322"/>
                  </a:lnTo>
                  <a:lnTo>
                    <a:pt x="183507" y="114064"/>
                  </a:lnTo>
                  <a:lnTo>
                    <a:pt x="191446" y="171118"/>
                  </a:lnTo>
                  <a:lnTo>
                    <a:pt x="200041" y="207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5617" y="1652974"/>
              <a:ext cx="278005" cy="249792"/>
            </a:xfrm>
            <a:custGeom>
              <a:avLst/>
              <a:gdLst/>
              <a:ahLst/>
              <a:cxnLst/>
              <a:rect l="0" t="0" r="0" b="0"/>
              <a:pathLst>
                <a:path w="278005" h="249792">
                  <a:moveTo>
                    <a:pt x="165543" y="21057"/>
                  </a:moveTo>
                  <a:lnTo>
                    <a:pt x="121581" y="6402"/>
                  </a:lnTo>
                  <a:lnTo>
                    <a:pt x="98431" y="9085"/>
                  </a:lnTo>
                  <a:lnTo>
                    <a:pt x="51031" y="29870"/>
                  </a:lnTo>
                  <a:lnTo>
                    <a:pt x="24119" y="55254"/>
                  </a:lnTo>
                  <a:lnTo>
                    <a:pt x="6917" y="90591"/>
                  </a:lnTo>
                  <a:lnTo>
                    <a:pt x="0" y="130697"/>
                  </a:lnTo>
                  <a:lnTo>
                    <a:pt x="3539" y="166626"/>
                  </a:lnTo>
                  <a:lnTo>
                    <a:pt x="17586" y="199499"/>
                  </a:lnTo>
                  <a:lnTo>
                    <a:pt x="42156" y="225877"/>
                  </a:lnTo>
                  <a:lnTo>
                    <a:pt x="71662" y="242921"/>
                  </a:lnTo>
                  <a:lnTo>
                    <a:pt x="108221" y="249791"/>
                  </a:lnTo>
                  <a:lnTo>
                    <a:pt x="143100" y="246237"/>
                  </a:lnTo>
                  <a:lnTo>
                    <a:pt x="181250" y="232186"/>
                  </a:lnTo>
                  <a:lnTo>
                    <a:pt x="238538" y="188200"/>
                  </a:lnTo>
                  <a:lnTo>
                    <a:pt x="257647" y="167872"/>
                  </a:lnTo>
                  <a:lnTo>
                    <a:pt x="270039" y="147139"/>
                  </a:lnTo>
                  <a:lnTo>
                    <a:pt x="278004" y="104558"/>
                  </a:lnTo>
                  <a:lnTo>
                    <a:pt x="273627" y="78055"/>
                  </a:lnTo>
                  <a:lnTo>
                    <a:pt x="258010" y="46524"/>
                  </a:lnTo>
                  <a:lnTo>
                    <a:pt x="242904" y="30036"/>
                  </a:lnTo>
                  <a:lnTo>
                    <a:pt x="209262" y="9939"/>
                  </a:lnTo>
                  <a:lnTo>
                    <a:pt x="165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59088" y="1667660"/>
              <a:ext cx="168457" cy="217168"/>
            </a:xfrm>
            <a:custGeom>
              <a:avLst/>
              <a:gdLst/>
              <a:ahLst/>
              <a:cxnLst/>
              <a:rect l="0" t="0" r="0" b="0"/>
              <a:pathLst>
                <a:path w="168457" h="217168">
                  <a:moveTo>
                    <a:pt x="0" y="69542"/>
                  </a:moveTo>
                  <a:lnTo>
                    <a:pt x="17958" y="123417"/>
                  </a:lnTo>
                  <a:lnTo>
                    <a:pt x="35149" y="180578"/>
                  </a:lnTo>
                  <a:lnTo>
                    <a:pt x="51229" y="215525"/>
                  </a:lnTo>
                  <a:lnTo>
                    <a:pt x="54040" y="217167"/>
                  </a:lnTo>
                  <a:lnTo>
                    <a:pt x="54744" y="212412"/>
                  </a:lnTo>
                  <a:lnTo>
                    <a:pt x="41374" y="150253"/>
                  </a:lnTo>
                  <a:lnTo>
                    <a:pt x="25639" y="90352"/>
                  </a:lnTo>
                  <a:lnTo>
                    <a:pt x="23093" y="64363"/>
                  </a:lnTo>
                  <a:lnTo>
                    <a:pt x="28201" y="43453"/>
                  </a:lnTo>
                  <a:lnTo>
                    <a:pt x="32839" y="34602"/>
                  </a:lnTo>
                  <a:lnTo>
                    <a:pt x="61722" y="10966"/>
                  </a:lnTo>
                  <a:lnTo>
                    <a:pt x="86703" y="2564"/>
                  </a:lnTo>
                  <a:lnTo>
                    <a:pt x="113404" y="0"/>
                  </a:lnTo>
                  <a:lnTo>
                    <a:pt x="168456" y="6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83261" y="1457017"/>
              <a:ext cx="381707" cy="437988"/>
            </a:xfrm>
            <a:custGeom>
              <a:avLst/>
              <a:gdLst/>
              <a:ahLst/>
              <a:cxnLst/>
              <a:rect l="0" t="0" r="0" b="0"/>
              <a:pathLst>
                <a:path w="381707" h="437988">
                  <a:moveTo>
                    <a:pt x="123268" y="301242"/>
                  </a:moveTo>
                  <a:lnTo>
                    <a:pt x="103024" y="257279"/>
                  </a:lnTo>
                  <a:lnTo>
                    <a:pt x="87364" y="243488"/>
                  </a:lnTo>
                  <a:lnTo>
                    <a:pt x="78275" y="238173"/>
                  </a:lnTo>
                  <a:lnTo>
                    <a:pt x="68706" y="236969"/>
                  </a:lnTo>
                  <a:lnTo>
                    <a:pt x="48715" y="241870"/>
                  </a:lnTo>
                  <a:lnTo>
                    <a:pt x="23319" y="257784"/>
                  </a:lnTo>
                  <a:lnTo>
                    <a:pt x="11385" y="273738"/>
                  </a:lnTo>
                  <a:lnTo>
                    <a:pt x="3353" y="293697"/>
                  </a:lnTo>
                  <a:lnTo>
                    <a:pt x="0" y="332411"/>
                  </a:lnTo>
                  <a:lnTo>
                    <a:pt x="8755" y="391063"/>
                  </a:lnTo>
                  <a:lnTo>
                    <a:pt x="11831" y="403237"/>
                  </a:lnTo>
                  <a:lnTo>
                    <a:pt x="24607" y="423002"/>
                  </a:lnTo>
                  <a:lnTo>
                    <a:pt x="32927" y="431548"/>
                  </a:lnTo>
                  <a:lnTo>
                    <a:pt x="41984" y="436076"/>
                  </a:lnTo>
                  <a:lnTo>
                    <a:pt x="61405" y="437987"/>
                  </a:lnTo>
                  <a:lnTo>
                    <a:pt x="78616" y="431817"/>
                  </a:lnTo>
                  <a:lnTo>
                    <a:pt x="94064" y="420107"/>
                  </a:lnTo>
                  <a:lnTo>
                    <a:pt x="108729" y="403204"/>
                  </a:lnTo>
                  <a:lnTo>
                    <a:pt x="128801" y="346945"/>
                  </a:lnTo>
                  <a:lnTo>
                    <a:pt x="144032" y="285746"/>
                  </a:lnTo>
                  <a:lnTo>
                    <a:pt x="152715" y="227991"/>
                  </a:lnTo>
                  <a:lnTo>
                    <a:pt x="159809" y="171913"/>
                  </a:lnTo>
                  <a:lnTo>
                    <a:pt x="163731" y="110844"/>
                  </a:lnTo>
                  <a:lnTo>
                    <a:pt x="159303" y="53885"/>
                  </a:lnTo>
                  <a:lnTo>
                    <a:pt x="150583" y="5552"/>
                  </a:lnTo>
                  <a:lnTo>
                    <a:pt x="147327" y="0"/>
                  </a:lnTo>
                  <a:lnTo>
                    <a:pt x="143987" y="978"/>
                  </a:lnTo>
                  <a:lnTo>
                    <a:pt x="140590" y="6310"/>
                  </a:lnTo>
                  <a:lnTo>
                    <a:pt x="135138" y="49658"/>
                  </a:lnTo>
                  <a:lnTo>
                    <a:pt x="135363" y="97757"/>
                  </a:lnTo>
                  <a:lnTo>
                    <a:pt x="141150" y="153602"/>
                  </a:lnTo>
                  <a:lnTo>
                    <a:pt x="144554" y="201995"/>
                  </a:lnTo>
                  <a:lnTo>
                    <a:pt x="151281" y="252858"/>
                  </a:lnTo>
                  <a:lnTo>
                    <a:pt x="157268" y="316208"/>
                  </a:lnTo>
                  <a:lnTo>
                    <a:pt x="169368" y="368799"/>
                  </a:lnTo>
                  <a:lnTo>
                    <a:pt x="172719" y="374356"/>
                  </a:lnTo>
                  <a:lnTo>
                    <a:pt x="176123" y="374551"/>
                  </a:lnTo>
                  <a:lnTo>
                    <a:pt x="220732" y="335698"/>
                  </a:lnTo>
                  <a:lnTo>
                    <a:pt x="281433" y="308821"/>
                  </a:lnTo>
                  <a:lnTo>
                    <a:pt x="344387" y="272599"/>
                  </a:lnTo>
                  <a:lnTo>
                    <a:pt x="370369" y="251941"/>
                  </a:lnTo>
                  <a:lnTo>
                    <a:pt x="379319" y="231757"/>
                  </a:lnTo>
                  <a:lnTo>
                    <a:pt x="381706" y="219823"/>
                  </a:lnTo>
                  <a:lnTo>
                    <a:pt x="380958" y="209528"/>
                  </a:lnTo>
                  <a:lnTo>
                    <a:pt x="373887" y="191850"/>
                  </a:lnTo>
                  <a:lnTo>
                    <a:pt x="366386" y="186200"/>
                  </a:lnTo>
                  <a:lnTo>
                    <a:pt x="345574" y="179922"/>
                  </a:lnTo>
                  <a:lnTo>
                    <a:pt x="335812" y="180588"/>
                  </a:lnTo>
                  <a:lnTo>
                    <a:pt x="318727" y="187566"/>
                  </a:lnTo>
                  <a:lnTo>
                    <a:pt x="274390" y="224529"/>
                  </a:lnTo>
                  <a:lnTo>
                    <a:pt x="254548" y="267848"/>
                  </a:lnTo>
                  <a:lnTo>
                    <a:pt x="242483" y="314533"/>
                  </a:lnTo>
                  <a:lnTo>
                    <a:pt x="243209" y="354703"/>
                  </a:lnTo>
                  <a:lnTo>
                    <a:pt x="249105" y="379984"/>
                  </a:lnTo>
                  <a:lnTo>
                    <a:pt x="259523" y="399019"/>
                  </a:lnTo>
                  <a:lnTo>
                    <a:pt x="275072" y="412159"/>
                  </a:lnTo>
                  <a:lnTo>
                    <a:pt x="284132" y="417300"/>
                  </a:lnTo>
                  <a:lnTo>
                    <a:pt x="303558" y="419894"/>
                  </a:lnTo>
                  <a:lnTo>
                    <a:pt x="354895" y="4170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53969" y="1621388"/>
              <a:ext cx="147400" cy="254867"/>
            </a:xfrm>
            <a:custGeom>
              <a:avLst/>
              <a:gdLst/>
              <a:ahLst/>
              <a:cxnLst/>
              <a:rect l="0" t="0" r="0" b="0"/>
              <a:pathLst>
                <a:path w="147400" h="254867">
                  <a:moveTo>
                    <a:pt x="0" y="105285"/>
                  </a:moveTo>
                  <a:lnTo>
                    <a:pt x="3119" y="159430"/>
                  </a:lnTo>
                  <a:lnTo>
                    <a:pt x="14653" y="214376"/>
                  </a:lnTo>
                  <a:lnTo>
                    <a:pt x="25858" y="254866"/>
                  </a:lnTo>
                  <a:lnTo>
                    <a:pt x="23970" y="250144"/>
                  </a:lnTo>
                  <a:lnTo>
                    <a:pt x="6658" y="189829"/>
                  </a:lnTo>
                  <a:lnTo>
                    <a:pt x="1973" y="146843"/>
                  </a:lnTo>
                  <a:lnTo>
                    <a:pt x="7116" y="123365"/>
                  </a:lnTo>
                  <a:lnTo>
                    <a:pt x="42739" y="66029"/>
                  </a:lnTo>
                  <a:lnTo>
                    <a:pt x="75902" y="35660"/>
                  </a:lnTo>
                  <a:lnTo>
                    <a:pt x="123512" y="1152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642445" y="2351725"/>
            <a:ext cx="2879623" cy="402495"/>
            <a:chOff x="1642445" y="2351725"/>
            <a:chExt cx="2879623" cy="402495"/>
          </a:xfrm>
        </p:grpSpPr>
        <p:sp>
          <p:nvSpPr>
            <p:cNvPr id="32" name="Freeform 31"/>
            <p:cNvSpPr/>
            <p:nvPr/>
          </p:nvSpPr>
          <p:spPr>
            <a:xfrm>
              <a:off x="1642445" y="2516310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25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94479" y="2351725"/>
              <a:ext cx="242807" cy="402495"/>
            </a:xfrm>
            <a:custGeom>
              <a:avLst/>
              <a:gdLst/>
              <a:ahLst/>
              <a:cxnLst/>
              <a:rect l="0" t="0" r="0" b="0"/>
              <a:pathLst>
                <a:path w="242807" h="402495">
                  <a:moveTo>
                    <a:pt x="11179" y="59301"/>
                  </a:moveTo>
                  <a:lnTo>
                    <a:pt x="0" y="48122"/>
                  </a:lnTo>
                  <a:lnTo>
                    <a:pt x="217" y="42490"/>
                  </a:lnTo>
                  <a:lnTo>
                    <a:pt x="16120" y="23384"/>
                  </a:lnTo>
                  <a:lnTo>
                    <a:pt x="29362" y="9802"/>
                  </a:lnTo>
                  <a:lnTo>
                    <a:pt x="49286" y="2206"/>
                  </a:lnTo>
                  <a:lnTo>
                    <a:pt x="74909" y="0"/>
                  </a:lnTo>
                  <a:lnTo>
                    <a:pt x="119879" y="6505"/>
                  </a:lnTo>
                  <a:lnTo>
                    <a:pt x="144888" y="16729"/>
                  </a:lnTo>
                  <a:lnTo>
                    <a:pt x="161462" y="32191"/>
                  </a:lnTo>
                  <a:lnTo>
                    <a:pt x="167519" y="41227"/>
                  </a:lnTo>
                  <a:lnTo>
                    <a:pt x="178411" y="90522"/>
                  </a:lnTo>
                  <a:lnTo>
                    <a:pt x="186161" y="138481"/>
                  </a:lnTo>
                  <a:lnTo>
                    <a:pt x="187807" y="189736"/>
                  </a:lnTo>
                  <a:lnTo>
                    <a:pt x="181406" y="243137"/>
                  </a:lnTo>
                  <a:lnTo>
                    <a:pt x="170931" y="300554"/>
                  </a:lnTo>
                  <a:lnTo>
                    <a:pt x="153529" y="345902"/>
                  </a:lnTo>
                  <a:lnTo>
                    <a:pt x="119770" y="391162"/>
                  </a:lnTo>
                  <a:lnTo>
                    <a:pt x="99606" y="399817"/>
                  </a:lnTo>
                  <a:lnTo>
                    <a:pt x="76216" y="402494"/>
                  </a:lnTo>
                  <a:lnTo>
                    <a:pt x="54122" y="399784"/>
                  </a:lnTo>
                  <a:lnTo>
                    <a:pt x="44487" y="393914"/>
                  </a:lnTo>
                  <a:lnTo>
                    <a:pt x="27542" y="374914"/>
                  </a:lnTo>
                  <a:lnTo>
                    <a:pt x="10438" y="343498"/>
                  </a:lnTo>
                  <a:lnTo>
                    <a:pt x="9515" y="332994"/>
                  </a:lnTo>
                  <a:lnTo>
                    <a:pt x="14729" y="311963"/>
                  </a:lnTo>
                  <a:lnTo>
                    <a:pt x="21734" y="303781"/>
                  </a:lnTo>
                  <a:lnTo>
                    <a:pt x="41996" y="291571"/>
                  </a:lnTo>
                  <a:lnTo>
                    <a:pt x="79711" y="283709"/>
                  </a:lnTo>
                  <a:lnTo>
                    <a:pt x="134377" y="289458"/>
                  </a:lnTo>
                  <a:lnTo>
                    <a:pt x="187116" y="301859"/>
                  </a:lnTo>
                  <a:lnTo>
                    <a:pt x="242806" y="322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25436" y="2521250"/>
              <a:ext cx="55266" cy="58725"/>
            </a:xfrm>
            <a:custGeom>
              <a:avLst/>
              <a:gdLst/>
              <a:ahLst/>
              <a:cxnLst/>
              <a:rect l="0" t="0" r="0" b="0"/>
              <a:pathLst>
                <a:path w="55266" h="58725">
                  <a:moveTo>
                    <a:pt x="54004" y="5589"/>
                  </a:moveTo>
                  <a:lnTo>
                    <a:pt x="37236" y="0"/>
                  </a:lnTo>
                  <a:lnTo>
                    <a:pt x="29958" y="693"/>
                  </a:lnTo>
                  <a:lnTo>
                    <a:pt x="15630" y="7702"/>
                  </a:lnTo>
                  <a:lnTo>
                    <a:pt x="4584" y="21736"/>
                  </a:lnTo>
                  <a:lnTo>
                    <a:pt x="0" y="30392"/>
                  </a:lnTo>
                  <a:lnTo>
                    <a:pt x="454" y="38502"/>
                  </a:lnTo>
                  <a:lnTo>
                    <a:pt x="10317" y="53752"/>
                  </a:lnTo>
                  <a:lnTo>
                    <a:pt x="17860" y="57585"/>
                  </a:lnTo>
                  <a:lnTo>
                    <a:pt x="35600" y="58724"/>
                  </a:lnTo>
                  <a:lnTo>
                    <a:pt x="42905" y="55050"/>
                  </a:lnTo>
                  <a:lnTo>
                    <a:pt x="54140" y="41610"/>
                  </a:lnTo>
                  <a:lnTo>
                    <a:pt x="55265" y="34282"/>
                  </a:lnTo>
                  <a:lnTo>
                    <a:pt x="53675" y="27058"/>
                  </a:lnTo>
                  <a:lnTo>
                    <a:pt x="50275" y="19901"/>
                  </a:lnTo>
                  <a:lnTo>
                    <a:pt x="44499" y="17470"/>
                  </a:lnTo>
                  <a:lnTo>
                    <a:pt x="37139" y="18189"/>
                  </a:lnTo>
                  <a:lnTo>
                    <a:pt x="28723" y="21008"/>
                  </a:lnTo>
                  <a:lnTo>
                    <a:pt x="24282" y="26397"/>
                  </a:lnTo>
                  <a:lnTo>
                    <a:pt x="22491" y="33499"/>
                  </a:lnTo>
                  <a:lnTo>
                    <a:pt x="22467" y="41743"/>
                  </a:lnTo>
                  <a:lnTo>
                    <a:pt x="25960" y="46069"/>
                  </a:lnTo>
                  <a:lnTo>
                    <a:pt x="31799" y="47784"/>
                  </a:lnTo>
                  <a:lnTo>
                    <a:pt x="39200" y="47757"/>
                  </a:lnTo>
                  <a:lnTo>
                    <a:pt x="42965" y="45399"/>
                  </a:lnTo>
                  <a:lnTo>
                    <a:pt x="44305" y="41488"/>
                  </a:lnTo>
                  <a:lnTo>
                    <a:pt x="43475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33209" y="2475896"/>
              <a:ext cx="204201" cy="206976"/>
            </a:xfrm>
            <a:custGeom>
              <a:avLst/>
              <a:gdLst/>
              <a:ahLst/>
              <a:cxnLst/>
              <a:rect l="0" t="0" r="0" b="0"/>
              <a:pathLst>
                <a:path w="204201" h="206976">
                  <a:moveTo>
                    <a:pt x="130500" y="103585"/>
                  </a:moveTo>
                  <a:lnTo>
                    <a:pt x="124911" y="44969"/>
                  </a:lnTo>
                  <a:lnTo>
                    <a:pt x="110257" y="10178"/>
                  </a:lnTo>
                  <a:lnTo>
                    <a:pt x="101797" y="3879"/>
                  </a:lnTo>
                  <a:lnTo>
                    <a:pt x="79919" y="0"/>
                  </a:lnTo>
                  <a:lnTo>
                    <a:pt x="57717" y="8415"/>
                  </a:lnTo>
                  <a:lnTo>
                    <a:pt x="28606" y="32883"/>
                  </a:lnTo>
                  <a:lnTo>
                    <a:pt x="20457" y="42412"/>
                  </a:lnTo>
                  <a:lnTo>
                    <a:pt x="11402" y="65479"/>
                  </a:lnTo>
                  <a:lnTo>
                    <a:pt x="0" y="118415"/>
                  </a:lnTo>
                  <a:lnTo>
                    <a:pt x="1107" y="159972"/>
                  </a:lnTo>
                  <a:lnTo>
                    <a:pt x="14433" y="196332"/>
                  </a:lnTo>
                  <a:lnTo>
                    <a:pt x="21536" y="202851"/>
                  </a:lnTo>
                  <a:lnTo>
                    <a:pt x="29782" y="206027"/>
                  </a:lnTo>
                  <a:lnTo>
                    <a:pt x="38788" y="206975"/>
                  </a:lnTo>
                  <a:lnTo>
                    <a:pt x="58154" y="201789"/>
                  </a:lnTo>
                  <a:lnTo>
                    <a:pt x="68232" y="197130"/>
                  </a:lnTo>
                  <a:lnTo>
                    <a:pt x="82548" y="182596"/>
                  </a:lnTo>
                  <a:lnTo>
                    <a:pt x="117264" y="124184"/>
                  </a:lnTo>
                  <a:lnTo>
                    <a:pt x="121676" y="113809"/>
                  </a:lnTo>
                  <a:lnTo>
                    <a:pt x="125788" y="111571"/>
                  </a:lnTo>
                  <a:lnTo>
                    <a:pt x="129698" y="114758"/>
                  </a:lnTo>
                  <a:lnTo>
                    <a:pt x="149969" y="142317"/>
                  </a:lnTo>
                  <a:lnTo>
                    <a:pt x="183396" y="174182"/>
                  </a:lnTo>
                  <a:lnTo>
                    <a:pt x="204200" y="187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88602" y="2525236"/>
              <a:ext cx="39131" cy="53663"/>
            </a:xfrm>
            <a:custGeom>
              <a:avLst/>
              <a:gdLst/>
              <a:ahLst/>
              <a:cxnLst/>
              <a:rect l="0" t="0" r="0" b="0"/>
              <a:pathLst>
                <a:path w="39131" h="53663">
                  <a:moveTo>
                    <a:pt x="38320" y="12131"/>
                  </a:moveTo>
                  <a:lnTo>
                    <a:pt x="27142" y="953"/>
                  </a:lnTo>
                  <a:lnTo>
                    <a:pt x="21509" y="0"/>
                  </a:lnTo>
                  <a:lnTo>
                    <a:pt x="15414" y="1704"/>
                  </a:lnTo>
                  <a:lnTo>
                    <a:pt x="9012" y="5180"/>
                  </a:lnTo>
                  <a:lnTo>
                    <a:pt x="4743" y="12176"/>
                  </a:lnTo>
                  <a:lnTo>
                    <a:pt x="0" y="32429"/>
                  </a:lnTo>
                  <a:lnTo>
                    <a:pt x="2245" y="40871"/>
                  </a:lnTo>
                  <a:lnTo>
                    <a:pt x="7251" y="47669"/>
                  </a:lnTo>
                  <a:lnTo>
                    <a:pt x="14098" y="53370"/>
                  </a:lnTo>
                  <a:lnTo>
                    <a:pt x="21002" y="53662"/>
                  </a:lnTo>
                  <a:lnTo>
                    <a:pt x="27944" y="50347"/>
                  </a:lnTo>
                  <a:lnTo>
                    <a:pt x="34912" y="44628"/>
                  </a:lnTo>
                  <a:lnTo>
                    <a:pt x="38388" y="36135"/>
                  </a:lnTo>
                  <a:lnTo>
                    <a:pt x="39130" y="14221"/>
                  </a:lnTo>
                  <a:lnTo>
                    <a:pt x="37690" y="10015"/>
                  </a:lnTo>
                  <a:lnTo>
                    <a:pt x="35560" y="10721"/>
                  </a:lnTo>
                  <a:lnTo>
                    <a:pt x="27791" y="22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59849" y="2451319"/>
              <a:ext cx="225043" cy="212391"/>
            </a:xfrm>
            <a:custGeom>
              <a:avLst/>
              <a:gdLst/>
              <a:ahLst/>
              <a:cxnLst/>
              <a:rect l="0" t="0" r="0" b="0"/>
              <a:pathLst>
                <a:path w="225043" h="212391">
                  <a:moveTo>
                    <a:pt x="140814" y="86048"/>
                  </a:moveTo>
                  <a:lnTo>
                    <a:pt x="121686" y="33343"/>
                  </a:lnTo>
                  <a:lnTo>
                    <a:pt x="110476" y="17390"/>
                  </a:lnTo>
                  <a:lnTo>
                    <a:pt x="94575" y="5621"/>
                  </a:lnTo>
                  <a:lnTo>
                    <a:pt x="85421" y="845"/>
                  </a:lnTo>
                  <a:lnTo>
                    <a:pt x="75809" y="0"/>
                  </a:lnTo>
                  <a:lnTo>
                    <a:pt x="55771" y="5301"/>
                  </a:lnTo>
                  <a:lnTo>
                    <a:pt x="38286" y="21695"/>
                  </a:lnTo>
                  <a:lnTo>
                    <a:pt x="13587" y="64758"/>
                  </a:lnTo>
                  <a:lnTo>
                    <a:pt x="1212" y="102097"/>
                  </a:lnTo>
                  <a:lnTo>
                    <a:pt x="0" y="125936"/>
                  </a:lnTo>
                  <a:lnTo>
                    <a:pt x="11830" y="180512"/>
                  </a:lnTo>
                  <a:lnTo>
                    <a:pt x="18367" y="201732"/>
                  </a:lnTo>
                  <a:lnTo>
                    <a:pt x="26427" y="207624"/>
                  </a:lnTo>
                  <a:lnTo>
                    <a:pt x="50981" y="211052"/>
                  </a:lnTo>
                  <a:lnTo>
                    <a:pt x="72032" y="205557"/>
                  </a:lnTo>
                  <a:lnTo>
                    <a:pt x="80922" y="200816"/>
                  </a:lnTo>
                  <a:lnTo>
                    <a:pt x="93918" y="186189"/>
                  </a:lnTo>
                  <a:lnTo>
                    <a:pt x="119337" y="127711"/>
                  </a:lnTo>
                  <a:lnTo>
                    <a:pt x="134909" y="82480"/>
                  </a:lnTo>
                  <a:lnTo>
                    <a:pt x="133120" y="87972"/>
                  </a:lnTo>
                  <a:lnTo>
                    <a:pt x="136714" y="110795"/>
                  </a:lnTo>
                  <a:lnTo>
                    <a:pt x="149579" y="148778"/>
                  </a:lnTo>
                  <a:lnTo>
                    <a:pt x="180110" y="187304"/>
                  </a:lnTo>
                  <a:lnTo>
                    <a:pt x="225042" y="212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28955" y="2531778"/>
              <a:ext cx="55978" cy="67790"/>
            </a:xfrm>
            <a:custGeom>
              <a:avLst/>
              <a:gdLst/>
              <a:ahLst/>
              <a:cxnLst/>
              <a:rect l="0" t="0" r="0" b="0"/>
              <a:pathLst>
                <a:path w="55978" h="67790">
                  <a:moveTo>
                    <a:pt x="55977" y="5589"/>
                  </a:moveTo>
                  <a:lnTo>
                    <a:pt x="39210" y="0"/>
                  </a:lnTo>
                  <a:lnTo>
                    <a:pt x="31931" y="693"/>
                  </a:lnTo>
                  <a:lnTo>
                    <a:pt x="17604" y="7703"/>
                  </a:lnTo>
                  <a:lnTo>
                    <a:pt x="6557" y="21737"/>
                  </a:lnTo>
                  <a:lnTo>
                    <a:pt x="1973" y="30392"/>
                  </a:lnTo>
                  <a:lnTo>
                    <a:pt x="0" y="49368"/>
                  </a:lnTo>
                  <a:lnTo>
                    <a:pt x="1111" y="59342"/>
                  </a:lnTo>
                  <a:lnTo>
                    <a:pt x="5362" y="64821"/>
                  </a:lnTo>
                  <a:lnTo>
                    <a:pt x="11705" y="67304"/>
                  </a:lnTo>
                  <a:lnTo>
                    <a:pt x="19443" y="67789"/>
                  </a:lnTo>
                  <a:lnTo>
                    <a:pt x="34281" y="62090"/>
                  </a:lnTo>
                  <a:lnTo>
                    <a:pt x="41513" y="57294"/>
                  </a:lnTo>
                  <a:lnTo>
                    <a:pt x="45165" y="50588"/>
                  </a:lnTo>
                  <a:lnTo>
                    <a:pt x="46102" y="33777"/>
                  </a:lnTo>
                  <a:lnTo>
                    <a:pt x="42375" y="29061"/>
                  </a:lnTo>
                  <a:lnTo>
                    <a:pt x="36381" y="27086"/>
                  </a:lnTo>
                  <a:lnTo>
                    <a:pt x="28875" y="26940"/>
                  </a:lnTo>
                  <a:lnTo>
                    <a:pt x="23871" y="28012"/>
                  </a:lnTo>
                  <a:lnTo>
                    <a:pt x="20535" y="29896"/>
                  </a:lnTo>
                  <a:lnTo>
                    <a:pt x="13863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34641" y="2492090"/>
              <a:ext cx="218790" cy="192283"/>
            </a:xfrm>
            <a:custGeom>
              <a:avLst/>
              <a:gdLst/>
              <a:ahLst/>
              <a:cxnLst/>
              <a:rect l="0" t="0" r="0" b="0"/>
              <a:pathLst>
                <a:path w="218790" h="192283">
                  <a:moveTo>
                    <a:pt x="124032" y="87391"/>
                  </a:moveTo>
                  <a:lnTo>
                    <a:pt x="129621" y="70624"/>
                  </a:lnTo>
                  <a:lnTo>
                    <a:pt x="129246" y="53033"/>
                  </a:lnTo>
                  <a:lnTo>
                    <a:pt x="124010" y="34686"/>
                  </a:lnTo>
                  <a:lnTo>
                    <a:pt x="113884" y="18733"/>
                  </a:lnTo>
                  <a:lnTo>
                    <a:pt x="98465" y="6964"/>
                  </a:lnTo>
                  <a:lnTo>
                    <a:pt x="89440" y="2187"/>
                  </a:lnTo>
                  <a:lnTo>
                    <a:pt x="70053" y="0"/>
                  </a:lnTo>
                  <a:lnTo>
                    <a:pt x="59970" y="1055"/>
                  </a:lnTo>
                  <a:lnTo>
                    <a:pt x="42528" y="11585"/>
                  </a:lnTo>
                  <a:lnTo>
                    <a:pt x="28147" y="27963"/>
                  </a:lnTo>
                  <a:lnTo>
                    <a:pt x="5485" y="77356"/>
                  </a:lnTo>
                  <a:lnTo>
                    <a:pt x="0" y="114184"/>
                  </a:lnTo>
                  <a:lnTo>
                    <a:pt x="9553" y="154731"/>
                  </a:lnTo>
                  <a:lnTo>
                    <a:pt x="24020" y="176202"/>
                  </a:lnTo>
                  <a:lnTo>
                    <a:pt x="32791" y="185203"/>
                  </a:lnTo>
                  <a:lnTo>
                    <a:pt x="43317" y="190034"/>
                  </a:lnTo>
                  <a:lnTo>
                    <a:pt x="67492" y="192282"/>
                  </a:lnTo>
                  <a:lnTo>
                    <a:pt x="87595" y="186262"/>
                  </a:lnTo>
                  <a:lnTo>
                    <a:pt x="96231" y="181381"/>
                  </a:lnTo>
                  <a:lnTo>
                    <a:pt x="119564" y="152155"/>
                  </a:lnTo>
                  <a:lnTo>
                    <a:pt x="135705" y="89796"/>
                  </a:lnTo>
                  <a:lnTo>
                    <a:pt x="138833" y="78466"/>
                  </a:lnTo>
                  <a:lnTo>
                    <a:pt x="142088" y="76762"/>
                  </a:lnTo>
                  <a:lnTo>
                    <a:pt x="145429" y="81475"/>
                  </a:lnTo>
                  <a:lnTo>
                    <a:pt x="169295" y="137319"/>
                  </a:lnTo>
                  <a:lnTo>
                    <a:pt x="182754" y="151696"/>
                  </a:lnTo>
                  <a:lnTo>
                    <a:pt x="218789" y="171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30251" y="2558425"/>
              <a:ext cx="55039" cy="57480"/>
            </a:xfrm>
            <a:custGeom>
              <a:avLst/>
              <a:gdLst/>
              <a:ahLst/>
              <a:cxnLst/>
              <a:rect l="0" t="0" r="0" b="0"/>
              <a:pathLst>
                <a:path w="55039" h="57480">
                  <a:moveTo>
                    <a:pt x="44277" y="0"/>
                  </a:moveTo>
                  <a:lnTo>
                    <a:pt x="21921" y="0"/>
                  </a:lnTo>
                  <a:lnTo>
                    <a:pt x="14165" y="3509"/>
                  </a:lnTo>
                  <a:lnTo>
                    <a:pt x="2428" y="16767"/>
                  </a:lnTo>
                  <a:lnTo>
                    <a:pt x="0" y="25216"/>
                  </a:lnTo>
                  <a:lnTo>
                    <a:pt x="422" y="43962"/>
                  </a:lnTo>
                  <a:lnTo>
                    <a:pt x="5682" y="50365"/>
                  </a:lnTo>
                  <a:lnTo>
                    <a:pt x="24004" y="57479"/>
                  </a:lnTo>
                  <a:lnTo>
                    <a:pt x="33102" y="57037"/>
                  </a:lnTo>
                  <a:lnTo>
                    <a:pt x="49449" y="50306"/>
                  </a:lnTo>
                  <a:lnTo>
                    <a:pt x="53574" y="44065"/>
                  </a:lnTo>
                  <a:lnTo>
                    <a:pt x="55038" y="27773"/>
                  </a:lnTo>
                  <a:lnTo>
                    <a:pt x="52621" y="24365"/>
                  </a:lnTo>
                  <a:lnTo>
                    <a:pt x="48670" y="24432"/>
                  </a:lnTo>
                  <a:lnTo>
                    <a:pt x="33749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32455" y="2368911"/>
              <a:ext cx="289613" cy="363978"/>
            </a:xfrm>
            <a:custGeom>
              <a:avLst/>
              <a:gdLst/>
              <a:ahLst/>
              <a:cxnLst/>
              <a:rect l="0" t="0" r="0" b="0"/>
              <a:pathLst>
                <a:path w="289613" h="363978">
                  <a:moveTo>
                    <a:pt x="0" y="0"/>
                  </a:moveTo>
                  <a:lnTo>
                    <a:pt x="5590" y="58617"/>
                  </a:lnTo>
                  <a:lnTo>
                    <a:pt x="17959" y="121197"/>
                  </a:lnTo>
                  <a:lnTo>
                    <a:pt x="28198" y="172521"/>
                  </a:lnTo>
                  <a:lnTo>
                    <a:pt x="37471" y="223603"/>
                  </a:lnTo>
                  <a:lnTo>
                    <a:pt x="44317" y="280259"/>
                  </a:lnTo>
                  <a:lnTo>
                    <a:pt x="50999" y="331181"/>
                  </a:lnTo>
                  <a:lnTo>
                    <a:pt x="50377" y="336601"/>
                  </a:lnTo>
                  <a:lnTo>
                    <a:pt x="48792" y="336705"/>
                  </a:lnTo>
                  <a:lnTo>
                    <a:pt x="43913" y="326292"/>
                  </a:lnTo>
                  <a:lnTo>
                    <a:pt x="36928" y="295291"/>
                  </a:lnTo>
                  <a:lnTo>
                    <a:pt x="41200" y="236632"/>
                  </a:lnTo>
                  <a:lnTo>
                    <a:pt x="47433" y="201525"/>
                  </a:lnTo>
                  <a:lnTo>
                    <a:pt x="62278" y="174485"/>
                  </a:lnTo>
                  <a:lnTo>
                    <a:pt x="81102" y="162167"/>
                  </a:lnTo>
                  <a:lnTo>
                    <a:pt x="92672" y="157245"/>
                  </a:lnTo>
                  <a:lnTo>
                    <a:pt x="118007" y="154895"/>
                  </a:lnTo>
                  <a:lnTo>
                    <a:pt x="177887" y="165934"/>
                  </a:lnTo>
                  <a:lnTo>
                    <a:pt x="209076" y="176938"/>
                  </a:lnTo>
                  <a:lnTo>
                    <a:pt x="254105" y="213305"/>
                  </a:lnTo>
                  <a:lnTo>
                    <a:pt x="279101" y="242966"/>
                  </a:lnTo>
                  <a:lnTo>
                    <a:pt x="287822" y="269812"/>
                  </a:lnTo>
                  <a:lnTo>
                    <a:pt x="289612" y="311572"/>
                  </a:lnTo>
                  <a:lnTo>
                    <a:pt x="287831" y="323528"/>
                  </a:lnTo>
                  <a:lnTo>
                    <a:pt x="276494" y="343052"/>
                  </a:lnTo>
                  <a:lnTo>
                    <a:pt x="268558" y="351534"/>
                  </a:lnTo>
                  <a:lnTo>
                    <a:pt x="247261" y="360958"/>
                  </a:lnTo>
                  <a:lnTo>
                    <a:pt x="221028" y="363977"/>
                  </a:lnTo>
                  <a:lnTo>
                    <a:pt x="162767" y="356383"/>
                  </a:lnTo>
                  <a:lnTo>
                    <a:pt x="126343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601368" y="1442404"/>
            <a:ext cx="3284892" cy="1168664"/>
            <a:chOff x="6601368" y="1442404"/>
            <a:chExt cx="3284892" cy="1168664"/>
          </a:xfrm>
        </p:grpSpPr>
        <p:sp>
          <p:nvSpPr>
            <p:cNvPr id="43" name="Freeform 42"/>
            <p:cNvSpPr/>
            <p:nvPr/>
          </p:nvSpPr>
          <p:spPr>
            <a:xfrm>
              <a:off x="6601368" y="186354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48986" y="1442404"/>
              <a:ext cx="302416" cy="463255"/>
            </a:xfrm>
            <a:custGeom>
              <a:avLst/>
              <a:gdLst/>
              <a:ahLst/>
              <a:cxnLst/>
              <a:rect l="0" t="0" r="0" b="0"/>
              <a:pathLst>
                <a:path w="302416" h="463255">
                  <a:moveTo>
                    <a:pt x="31408" y="463254"/>
                  </a:moveTo>
                  <a:lnTo>
                    <a:pt x="31408" y="404637"/>
                  </a:lnTo>
                  <a:lnTo>
                    <a:pt x="31408" y="358668"/>
                  </a:lnTo>
                  <a:lnTo>
                    <a:pt x="25818" y="302414"/>
                  </a:lnTo>
                  <a:lnTo>
                    <a:pt x="16753" y="241292"/>
                  </a:lnTo>
                  <a:lnTo>
                    <a:pt x="6659" y="178729"/>
                  </a:lnTo>
                  <a:lnTo>
                    <a:pt x="1848" y="121327"/>
                  </a:lnTo>
                  <a:lnTo>
                    <a:pt x="223" y="57934"/>
                  </a:lnTo>
                  <a:lnTo>
                    <a:pt x="0" y="28868"/>
                  </a:lnTo>
                  <a:lnTo>
                    <a:pt x="3450" y="21585"/>
                  </a:lnTo>
                  <a:lnTo>
                    <a:pt x="9259" y="19069"/>
                  </a:lnTo>
                  <a:lnTo>
                    <a:pt x="16642" y="19732"/>
                  </a:lnTo>
                  <a:lnTo>
                    <a:pt x="31084" y="29826"/>
                  </a:lnTo>
                  <a:lnTo>
                    <a:pt x="45302" y="48351"/>
                  </a:lnTo>
                  <a:lnTo>
                    <a:pt x="70373" y="101664"/>
                  </a:lnTo>
                  <a:lnTo>
                    <a:pt x="91825" y="157450"/>
                  </a:lnTo>
                  <a:lnTo>
                    <a:pt x="117627" y="216096"/>
                  </a:lnTo>
                  <a:lnTo>
                    <a:pt x="144825" y="276201"/>
                  </a:lnTo>
                  <a:lnTo>
                    <a:pt x="172859" y="335849"/>
                  </a:lnTo>
                  <a:lnTo>
                    <a:pt x="207024" y="389414"/>
                  </a:lnTo>
                  <a:lnTo>
                    <a:pt x="250329" y="447392"/>
                  </a:lnTo>
                  <a:lnTo>
                    <a:pt x="258074" y="456189"/>
                  </a:lnTo>
                  <a:lnTo>
                    <a:pt x="265577" y="459714"/>
                  </a:lnTo>
                  <a:lnTo>
                    <a:pt x="272918" y="459724"/>
                  </a:lnTo>
                  <a:lnTo>
                    <a:pt x="280152" y="457391"/>
                  </a:lnTo>
                  <a:lnTo>
                    <a:pt x="286145" y="452326"/>
                  </a:lnTo>
                  <a:lnTo>
                    <a:pt x="295922" y="437340"/>
                  </a:lnTo>
                  <a:lnTo>
                    <a:pt x="302415" y="397994"/>
                  </a:lnTo>
                  <a:lnTo>
                    <a:pt x="298749" y="343702"/>
                  </a:lnTo>
                  <a:lnTo>
                    <a:pt x="295843" y="283161"/>
                  </a:lnTo>
                  <a:lnTo>
                    <a:pt x="295164" y="238543"/>
                  </a:lnTo>
                  <a:lnTo>
                    <a:pt x="294862" y="192587"/>
                  </a:lnTo>
                  <a:lnTo>
                    <a:pt x="294728" y="148765"/>
                  </a:lnTo>
                  <a:lnTo>
                    <a:pt x="289063" y="90222"/>
                  </a:lnTo>
                  <a:lnTo>
                    <a:pt x="277837" y="29953"/>
                  </a:lnTo>
                  <a:lnTo>
                    <a:pt x="2735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28700" y="1705616"/>
              <a:ext cx="121385" cy="233194"/>
            </a:xfrm>
            <a:custGeom>
              <a:avLst/>
              <a:gdLst/>
              <a:ahLst/>
              <a:cxnLst/>
              <a:rect l="0" t="0" r="0" b="0"/>
              <a:pathLst>
                <a:path w="121385" h="233194">
                  <a:moveTo>
                    <a:pt x="20191" y="10529"/>
                  </a:moveTo>
                  <a:lnTo>
                    <a:pt x="9013" y="21707"/>
                  </a:lnTo>
                  <a:lnTo>
                    <a:pt x="3524" y="42793"/>
                  </a:lnTo>
                  <a:lnTo>
                    <a:pt x="0" y="103990"/>
                  </a:lnTo>
                  <a:lnTo>
                    <a:pt x="7711" y="162828"/>
                  </a:lnTo>
                  <a:lnTo>
                    <a:pt x="18313" y="197204"/>
                  </a:lnTo>
                  <a:lnTo>
                    <a:pt x="29495" y="214768"/>
                  </a:lnTo>
                  <a:lnTo>
                    <a:pt x="45383" y="227254"/>
                  </a:lnTo>
                  <a:lnTo>
                    <a:pt x="54533" y="232221"/>
                  </a:lnTo>
                  <a:lnTo>
                    <a:pt x="62973" y="233193"/>
                  </a:lnTo>
                  <a:lnTo>
                    <a:pt x="78590" y="228034"/>
                  </a:lnTo>
                  <a:lnTo>
                    <a:pt x="100535" y="211975"/>
                  </a:lnTo>
                  <a:lnTo>
                    <a:pt x="111662" y="192867"/>
                  </a:lnTo>
                  <a:lnTo>
                    <a:pt x="121384" y="155802"/>
                  </a:lnTo>
                  <a:lnTo>
                    <a:pt x="121144" y="115184"/>
                  </a:lnTo>
                  <a:lnTo>
                    <a:pt x="116172" y="53948"/>
                  </a:lnTo>
                  <a:lnTo>
                    <a:pt x="1149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17347" y="1734775"/>
              <a:ext cx="284270" cy="212998"/>
            </a:xfrm>
            <a:custGeom>
              <a:avLst/>
              <a:gdLst/>
              <a:ahLst/>
              <a:cxnLst/>
              <a:rect l="0" t="0" r="0" b="0"/>
              <a:pathLst>
                <a:path w="284270" h="212998">
                  <a:moveTo>
                    <a:pt x="0" y="86655"/>
                  </a:moveTo>
                  <a:lnTo>
                    <a:pt x="5589" y="145271"/>
                  </a:lnTo>
                  <a:lnTo>
                    <a:pt x="9553" y="188917"/>
                  </a:lnTo>
                  <a:lnTo>
                    <a:pt x="10400" y="137325"/>
                  </a:lnTo>
                  <a:lnTo>
                    <a:pt x="4437" y="73873"/>
                  </a:lnTo>
                  <a:lnTo>
                    <a:pt x="15084" y="14045"/>
                  </a:lnTo>
                  <a:lnTo>
                    <a:pt x="20585" y="7832"/>
                  </a:lnTo>
                  <a:lnTo>
                    <a:pt x="27761" y="4861"/>
                  </a:lnTo>
                  <a:lnTo>
                    <a:pt x="36055" y="4049"/>
                  </a:lnTo>
                  <a:lnTo>
                    <a:pt x="51509" y="9387"/>
                  </a:lnTo>
                  <a:lnTo>
                    <a:pt x="80495" y="31878"/>
                  </a:lnTo>
                  <a:lnTo>
                    <a:pt x="96120" y="57556"/>
                  </a:lnTo>
                  <a:lnTo>
                    <a:pt x="119134" y="118458"/>
                  </a:lnTo>
                  <a:lnTo>
                    <a:pt x="120367" y="121895"/>
                  </a:lnTo>
                  <a:lnTo>
                    <a:pt x="117060" y="99075"/>
                  </a:lnTo>
                  <a:lnTo>
                    <a:pt x="119302" y="66158"/>
                  </a:lnTo>
                  <a:lnTo>
                    <a:pt x="130495" y="34178"/>
                  </a:lnTo>
                  <a:lnTo>
                    <a:pt x="136130" y="23594"/>
                  </a:lnTo>
                  <a:lnTo>
                    <a:pt x="151749" y="8715"/>
                  </a:lnTo>
                  <a:lnTo>
                    <a:pt x="160827" y="3109"/>
                  </a:lnTo>
                  <a:lnTo>
                    <a:pt x="186512" y="0"/>
                  </a:lnTo>
                  <a:lnTo>
                    <a:pt x="201550" y="809"/>
                  </a:lnTo>
                  <a:lnTo>
                    <a:pt x="224499" y="11066"/>
                  </a:lnTo>
                  <a:lnTo>
                    <a:pt x="233893" y="18715"/>
                  </a:lnTo>
                  <a:lnTo>
                    <a:pt x="244333" y="39692"/>
                  </a:lnTo>
                  <a:lnTo>
                    <a:pt x="256624" y="91286"/>
                  </a:lnTo>
                  <a:lnTo>
                    <a:pt x="270316" y="145368"/>
                  </a:lnTo>
                  <a:lnTo>
                    <a:pt x="281167" y="187940"/>
                  </a:lnTo>
                  <a:lnTo>
                    <a:pt x="284269" y="212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75316" y="1463461"/>
              <a:ext cx="358323" cy="497490"/>
            </a:xfrm>
            <a:custGeom>
              <a:avLst/>
              <a:gdLst/>
              <a:ahLst/>
              <a:cxnLst/>
              <a:rect l="0" t="0" r="0" b="0"/>
              <a:pathLst>
                <a:path w="358323" h="497490">
                  <a:moveTo>
                    <a:pt x="0" y="0"/>
                  </a:moveTo>
                  <a:lnTo>
                    <a:pt x="3120" y="48930"/>
                  </a:lnTo>
                  <a:lnTo>
                    <a:pt x="8333" y="96776"/>
                  </a:lnTo>
                  <a:lnTo>
                    <a:pt x="9878" y="154236"/>
                  </a:lnTo>
                  <a:lnTo>
                    <a:pt x="13455" y="210646"/>
                  </a:lnTo>
                  <a:lnTo>
                    <a:pt x="18804" y="258945"/>
                  </a:lnTo>
                  <a:lnTo>
                    <a:pt x="23509" y="317710"/>
                  </a:lnTo>
                  <a:lnTo>
                    <a:pt x="29192" y="376456"/>
                  </a:lnTo>
                  <a:lnTo>
                    <a:pt x="30877" y="430907"/>
                  </a:lnTo>
                  <a:lnTo>
                    <a:pt x="30100" y="457066"/>
                  </a:lnTo>
                  <a:lnTo>
                    <a:pt x="28255" y="459129"/>
                  </a:lnTo>
                  <a:lnTo>
                    <a:pt x="25856" y="456994"/>
                  </a:lnTo>
                  <a:lnTo>
                    <a:pt x="22005" y="419946"/>
                  </a:lnTo>
                  <a:lnTo>
                    <a:pt x="24363" y="370688"/>
                  </a:lnTo>
                  <a:lnTo>
                    <a:pt x="40210" y="316143"/>
                  </a:lnTo>
                  <a:lnTo>
                    <a:pt x="51406" y="294926"/>
                  </a:lnTo>
                  <a:lnTo>
                    <a:pt x="67301" y="280037"/>
                  </a:lnTo>
                  <a:lnTo>
                    <a:pt x="76453" y="274429"/>
                  </a:lnTo>
                  <a:lnTo>
                    <a:pt x="86063" y="273029"/>
                  </a:lnTo>
                  <a:lnTo>
                    <a:pt x="106100" y="277714"/>
                  </a:lnTo>
                  <a:lnTo>
                    <a:pt x="123584" y="290714"/>
                  </a:lnTo>
                  <a:lnTo>
                    <a:pt x="168214" y="348006"/>
                  </a:lnTo>
                  <a:lnTo>
                    <a:pt x="186322" y="382313"/>
                  </a:lnTo>
                  <a:lnTo>
                    <a:pt x="195976" y="425233"/>
                  </a:lnTo>
                  <a:lnTo>
                    <a:pt x="195895" y="454544"/>
                  </a:lnTo>
                  <a:lnTo>
                    <a:pt x="188060" y="475371"/>
                  </a:lnTo>
                  <a:lnTo>
                    <a:pt x="173659" y="489306"/>
                  </a:lnTo>
                  <a:lnTo>
                    <a:pt x="164906" y="494660"/>
                  </a:lnTo>
                  <a:lnTo>
                    <a:pt x="145822" y="497489"/>
                  </a:lnTo>
                  <a:lnTo>
                    <a:pt x="104973" y="489773"/>
                  </a:lnTo>
                  <a:lnTo>
                    <a:pt x="64279" y="468579"/>
                  </a:lnTo>
                  <a:lnTo>
                    <a:pt x="47676" y="455482"/>
                  </a:lnTo>
                  <a:lnTo>
                    <a:pt x="44652" y="447544"/>
                  </a:lnTo>
                  <a:lnTo>
                    <a:pt x="44975" y="438743"/>
                  </a:lnTo>
                  <a:lnTo>
                    <a:pt x="47531" y="429365"/>
                  </a:lnTo>
                  <a:lnTo>
                    <a:pt x="53914" y="421944"/>
                  </a:lnTo>
                  <a:lnTo>
                    <a:pt x="110811" y="392014"/>
                  </a:lnTo>
                  <a:lnTo>
                    <a:pt x="158109" y="374356"/>
                  </a:lnTo>
                  <a:lnTo>
                    <a:pt x="219505" y="363679"/>
                  </a:lnTo>
                  <a:lnTo>
                    <a:pt x="271303" y="342286"/>
                  </a:lnTo>
                  <a:lnTo>
                    <a:pt x="323475" y="315530"/>
                  </a:lnTo>
                  <a:lnTo>
                    <a:pt x="343808" y="300502"/>
                  </a:lnTo>
                  <a:lnTo>
                    <a:pt x="356745" y="282125"/>
                  </a:lnTo>
                  <a:lnTo>
                    <a:pt x="358322" y="273481"/>
                  </a:lnTo>
                  <a:lnTo>
                    <a:pt x="357034" y="265379"/>
                  </a:lnTo>
                  <a:lnTo>
                    <a:pt x="353836" y="257638"/>
                  </a:lnTo>
                  <a:lnTo>
                    <a:pt x="345855" y="252477"/>
                  </a:lnTo>
                  <a:lnTo>
                    <a:pt x="321389" y="246742"/>
                  </a:lnTo>
                  <a:lnTo>
                    <a:pt x="300377" y="250433"/>
                  </a:lnTo>
                  <a:lnTo>
                    <a:pt x="283240" y="261042"/>
                  </a:lnTo>
                  <a:lnTo>
                    <a:pt x="261607" y="286746"/>
                  </a:lnTo>
                  <a:lnTo>
                    <a:pt x="239359" y="342827"/>
                  </a:lnTo>
                  <a:lnTo>
                    <a:pt x="233918" y="388837"/>
                  </a:lnTo>
                  <a:lnTo>
                    <a:pt x="238884" y="416142"/>
                  </a:lnTo>
                  <a:lnTo>
                    <a:pt x="254834" y="448125"/>
                  </a:lnTo>
                  <a:lnTo>
                    <a:pt x="277497" y="472419"/>
                  </a:lnTo>
                  <a:lnTo>
                    <a:pt x="286774" y="479892"/>
                  </a:lnTo>
                  <a:lnTo>
                    <a:pt x="296468" y="483705"/>
                  </a:lnTo>
                  <a:lnTo>
                    <a:pt x="316597" y="484821"/>
                  </a:lnTo>
                  <a:lnTo>
                    <a:pt x="357969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88417" y="1695088"/>
              <a:ext cx="81739" cy="211152"/>
            </a:xfrm>
            <a:custGeom>
              <a:avLst/>
              <a:gdLst/>
              <a:ahLst/>
              <a:cxnLst/>
              <a:rect l="0" t="0" r="0" b="0"/>
              <a:pathLst>
                <a:path w="81739" h="211152">
                  <a:moveTo>
                    <a:pt x="18567" y="126342"/>
                  </a:moveTo>
                  <a:lnTo>
                    <a:pt x="12978" y="143109"/>
                  </a:lnTo>
                  <a:lnTo>
                    <a:pt x="13353" y="160700"/>
                  </a:lnTo>
                  <a:lnTo>
                    <a:pt x="23946" y="211151"/>
                  </a:lnTo>
                  <a:lnTo>
                    <a:pt x="23323" y="210957"/>
                  </a:lnTo>
                  <a:lnTo>
                    <a:pt x="4191" y="147652"/>
                  </a:lnTo>
                  <a:lnTo>
                    <a:pt x="0" y="90864"/>
                  </a:lnTo>
                  <a:lnTo>
                    <a:pt x="7477" y="54608"/>
                  </a:lnTo>
                  <a:lnTo>
                    <a:pt x="17927" y="32459"/>
                  </a:lnTo>
                  <a:lnTo>
                    <a:pt x="33490" y="17156"/>
                  </a:lnTo>
                  <a:lnTo>
                    <a:pt x="50936" y="7625"/>
                  </a:lnTo>
                  <a:lnTo>
                    <a:pt x="817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74071" y="1700027"/>
              <a:ext cx="256171" cy="244886"/>
            </a:xfrm>
            <a:custGeom>
              <a:avLst/>
              <a:gdLst/>
              <a:ahLst/>
              <a:cxnLst/>
              <a:rect l="0" t="0" r="0" b="0"/>
              <a:pathLst>
                <a:path w="256171" h="244886">
                  <a:moveTo>
                    <a:pt x="138240" y="5589"/>
                  </a:moveTo>
                  <a:lnTo>
                    <a:pt x="121472" y="0"/>
                  </a:lnTo>
                  <a:lnTo>
                    <a:pt x="88687" y="2113"/>
                  </a:lnTo>
                  <a:lnTo>
                    <a:pt x="49338" y="15738"/>
                  </a:lnTo>
                  <a:lnTo>
                    <a:pt x="28148" y="31157"/>
                  </a:lnTo>
                  <a:lnTo>
                    <a:pt x="12101" y="49708"/>
                  </a:lnTo>
                  <a:lnTo>
                    <a:pt x="1069" y="69651"/>
                  </a:lnTo>
                  <a:lnTo>
                    <a:pt x="0" y="78713"/>
                  </a:lnTo>
                  <a:lnTo>
                    <a:pt x="5050" y="95020"/>
                  </a:lnTo>
                  <a:lnTo>
                    <a:pt x="21332" y="106948"/>
                  </a:lnTo>
                  <a:lnTo>
                    <a:pt x="32226" y="111766"/>
                  </a:lnTo>
                  <a:lnTo>
                    <a:pt x="53688" y="114000"/>
                  </a:lnTo>
                  <a:lnTo>
                    <a:pt x="116187" y="111286"/>
                  </a:lnTo>
                  <a:lnTo>
                    <a:pt x="163421" y="113336"/>
                  </a:lnTo>
                  <a:lnTo>
                    <a:pt x="218776" y="133804"/>
                  </a:lnTo>
                  <a:lnTo>
                    <a:pt x="239544" y="147971"/>
                  </a:lnTo>
                  <a:lnTo>
                    <a:pt x="252674" y="165966"/>
                  </a:lnTo>
                  <a:lnTo>
                    <a:pt x="256170" y="185662"/>
                  </a:lnTo>
                  <a:lnTo>
                    <a:pt x="255464" y="195828"/>
                  </a:lnTo>
                  <a:lnTo>
                    <a:pt x="245321" y="213362"/>
                  </a:lnTo>
                  <a:lnTo>
                    <a:pt x="229115" y="227784"/>
                  </a:lnTo>
                  <a:lnTo>
                    <a:pt x="210215" y="238093"/>
                  </a:lnTo>
                  <a:lnTo>
                    <a:pt x="168665" y="244885"/>
                  </a:lnTo>
                  <a:lnTo>
                    <a:pt x="130487" y="241308"/>
                  </a:lnTo>
                  <a:lnTo>
                    <a:pt x="85598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987246" y="1676958"/>
              <a:ext cx="193605" cy="277845"/>
            </a:xfrm>
            <a:custGeom>
              <a:avLst/>
              <a:gdLst/>
              <a:ahLst/>
              <a:cxnLst/>
              <a:rect l="0" t="0" r="0" b="0"/>
              <a:pathLst>
                <a:path w="193605" h="277845">
                  <a:moveTo>
                    <a:pt x="193604" y="18130"/>
                  </a:moveTo>
                  <a:lnTo>
                    <a:pt x="176836" y="6951"/>
                  </a:lnTo>
                  <a:lnTo>
                    <a:pt x="144052" y="0"/>
                  </a:lnTo>
                  <a:lnTo>
                    <a:pt x="99113" y="3529"/>
                  </a:lnTo>
                  <a:lnTo>
                    <a:pt x="72059" y="15150"/>
                  </a:lnTo>
                  <a:lnTo>
                    <a:pt x="40217" y="41423"/>
                  </a:lnTo>
                  <a:lnTo>
                    <a:pt x="24826" y="62408"/>
                  </a:lnTo>
                  <a:lnTo>
                    <a:pt x="5414" y="114007"/>
                  </a:lnTo>
                  <a:lnTo>
                    <a:pt x="0" y="141460"/>
                  </a:lnTo>
                  <a:lnTo>
                    <a:pt x="4698" y="183224"/>
                  </a:lnTo>
                  <a:lnTo>
                    <a:pt x="26654" y="236138"/>
                  </a:lnTo>
                  <a:lnTo>
                    <a:pt x="33171" y="247696"/>
                  </a:lnTo>
                  <a:lnTo>
                    <a:pt x="52890" y="263659"/>
                  </a:lnTo>
                  <a:lnTo>
                    <a:pt x="78422" y="273483"/>
                  </a:lnTo>
                  <a:lnTo>
                    <a:pt x="123341" y="277844"/>
                  </a:lnTo>
                  <a:lnTo>
                    <a:pt x="172546" y="270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195041" y="1747730"/>
              <a:ext cx="142454" cy="233001"/>
            </a:xfrm>
            <a:custGeom>
              <a:avLst/>
              <a:gdLst/>
              <a:ahLst/>
              <a:cxnLst/>
              <a:rect l="0" t="0" r="0" b="0"/>
              <a:pathLst>
                <a:path w="142454" h="233001">
                  <a:moveTo>
                    <a:pt x="112151" y="31586"/>
                  </a:moveTo>
                  <a:lnTo>
                    <a:pt x="89794" y="31586"/>
                  </a:lnTo>
                  <a:lnTo>
                    <a:pt x="72578" y="37825"/>
                  </a:lnTo>
                  <a:lnTo>
                    <a:pt x="57128" y="49566"/>
                  </a:lnTo>
                  <a:lnTo>
                    <a:pt x="36446" y="75908"/>
                  </a:lnTo>
                  <a:lnTo>
                    <a:pt x="4750" y="139404"/>
                  </a:lnTo>
                  <a:lnTo>
                    <a:pt x="0" y="182985"/>
                  </a:lnTo>
                  <a:lnTo>
                    <a:pt x="3034" y="207669"/>
                  </a:lnTo>
                  <a:lnTo>
                    <a:pt x="7821" y="216825"/>
                  </a:lnTo>
                  <a:lnTo>
                    <a:pt x="22498" y="230118"/>
                  </a:lnTo>
                  <a:lnTo>
                    <a:pt x="31325" y="232960"/>
                  </a:lnTo>
                  <a:lnTo>
                    <a:pt x="50492" y="233000"/>
                  </a:lnTo>
                  <a:lnTo>
                    <a:pt x="81012" y="226445"/>
                  </a:lnTo>
                  <a:lnTo>
                    <a:pt x="106694" y="211504"/>
                  </a:lnTo>
                  <a:lnTo>
                    <a:pt x="129121" y="186670"/>
                  </a:lnTo>
                  <a:lnTo>
                    <a:pt x="137241" y="164073"/>
                  </a:lnTo>
                  <a:lnTo>
                    <a:pt x="142453" y="111438"/>
                  </a:lnTo>
                  <a:lnTo>
                    <a:pt x="137766" y="69934"/>
                  </a:lnTo>
                  <a:lnTo>
                    <a:pt x="128995" y="48239"/>
                  </a:lnTo>
                  <a:lnTo>
                    <a:pt x="1016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01948" y="1756309"/>
              <a:ext cx="484312" cy="265163"/>
            </a:xfrm>
            <a:custGeom>
              <a:avLst/>
              <a:gdLst/>
              <a:ahLst/>
              <a:cxnLst/>
              <a:rect l="0" t="0" r="0" b="0"/>
              <a:pathLst>
                <a:path w="484312" h="265163">
                  <a:moveTo>
                    <a:pt x="0" y="107235"/>
                  </a:moveTo>
                  <a:lnTo>
                    <a:pt x="3120" y="149926"/>
                  </a:lnTo>
                  <a:lnTo>
                    <a:pt x="9554" y="199944"/>
                  </a:lnTo>
                  <a:lnTo>
                    <a:pt x="11613" y="140147"/>
                  </a:lnTo>
                  <a:lnTo>
                    <a:pt x="18845" y="82627"/>
                  </a:lnTo>
                  <a:lnTo>
                    <a:pt x="19582" y="66263"/>
                  </a:lnTo>
                  <a:lnTo>
                    <a:pt x="23583" y="54184"/>
                  </a:lnTo>
                  <a:lnTo>
                    <a:pt x="37388" y="37643"/>
                  </a:lnTo>
                  <a:lnTo>
                    <a:pt x="44812" y="35104"/>
                  </a:lnTo>
                  <a:lnTo>
                    <a:pt x="52102" y="35751"/>
                  </a:lnTo>
                  <a:lnTo>
                    <a:pt x="59301" y="38522"/>
                  </a:lnTo>
                  <a:lnTo>
                    <a:pt x="80611" y="59189"/>
                  </a:lnTo>
                  <a:lnTo>
                    <a:pt x="104346" y="116173"/>
                  </a:lnTo>
                  <a:lnTo>
                    <a:pt x="108169" y="127232"/>
                  </a:lnTo>
                  <a:lnTo>
                    <a:pt x="111887" y="129925"/>
                  </a:lnTo>
                  <a:lnTo>
                    <a:pt x="115536" y="127041"/>
                  </a:lnTo>
                  <a:lnTo>
                    <a:pt x="119138" y="120439"/>
                  </a:lnTo>
                  <a:lnTo>
                    <a:pt x="128513" y="57949"/>
                  </a:lnTo>
                  <a:lnTo>
                    <a:pt x="131299" y="46301"/>
                  </a:lnTo>
                  <a:lnTo>
                    <a:pt x="136665" y="37367"/>
                  </a:lnTo>
                  <a:lnTo>
                    <a:pt x="151987" y="24320"/>
                  </a:lnTo>
                  <a:lnTo>
                    <a:pt x="160986" y="21542"/>
                  </a:lnTo>
                  <a:lnTo>
                    <a:pt x="180344" y="21576"/>
                  </a:lnTo>
                  <a:lnTo>
                    <a:pt x="197526" y="31729"/>
                  </a:lnTo>
                  <a:lnTo>
                    <a:pt x="211792" y="49110"/>
                  </a:lnTo>
                  <a:lnTo>
                    <a:pt x="234373" y="111871"/>
                  </a:lnTo>
                  <a:lnTo>
                    <a:pt x="240619" y="167119"/>
                  </a:lnTo>
                  <a:lnTo>
                    <a:pt x="242871" y="200887"/>
                  </a:lnTo>
                  <a:lnTo>
                    <a:pt x="244972" y="201255"/>
                  </a:lnTo>
                  <a:lnTo>
                    <a:pt x="269649" y="175941"/>
                  </a:lnTo>
                  <a:lnTo>
                    <a:pt x="326948" y="136350"/>
                  </a:lnTo>
                  <a:lnTo>
                    <a:pt x="379100" y="109263"/>
                  </a:lnTo>
                  <a:lnTo>
                    <a:pt x="405044" y="83659"/>
                  </a:lnTo>
                  <a:lnTo>
                    <a:pt x="421960" y="53846"/>
                  </a:lnTo>
                  <a:lnTo>
                    <a:pt x="424234" y="33204"/>
                  </a:lnTo>
                  <a:lnTo>
                    <a:pt x="423203" y="22786"/>
                  </a:lnTo>
                  <a:lnTo>
                    <a:pt x="419006" y="14670"/>
                  </a:lnTo>
                  <a:lnTo>
                    <a:pt x="404984" y="2534"/>
                  </a:lnTo>
                  <a:lnTo>
                    <a:pt x="396331" y="0"/>
                  </a:lnTo>
                  <a:lnTo>
                    <a:pt x="377358" y="303"/>
                  </a:lnTo>
                  <a:lnTo>
                    <a:pt x="346946" y="12640"/>
                  </a:lnTo>
                  <a:lnTo>
                    <a:pt x="321298" y="36703"/>
                  </a:lnTo>
                  <a:lnTo>
                    <a:pt x="312425" y="62239"/>
                  </a:lnTo>
                  <a:lnTo>
                    <a:pt x="301140" y="120703"/>
                  </a:lnTo>
                  <a:lnTo>
                    <a:pt x="302266" y="157629"/>
                  </a:lnTo>
                  <a:lnTo>
                    <a:pt x="310010" y="190796"/>
                  </a:lnTo>
                  <a:lnTo>
                    <a:pt x="330891" y="222851"/>
                  </a:lnTo>
                  <a:lnTo>
                    <a:pt x="359304" y="243397"/>
                  </a:lnTo>
                  <a:lnTo>
                    <a:pt x="389950" y="256893"/>
                  </a:lnTo>
                  <a:lnTo>
                    <a:pt x="445048" y="263529"/>
                  </a:lnTo>
                  <a:lnTo>
                    <a:pt x="484311" y="265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04844" y="2158342"/>
              <a:ext cx="165354" cy="452726"/>
            </a:xfrm>
            <a:custGeom>
              <a:avLst/>
              <a:gdLst/>
              <a:ahLst/>
              <a:cxnLst/>
              <a:rect l="0" t="0" r="0" b="0"/>
              <a:pathLst>
                <a:path w="165354" h="452726">
                  <a:moveTo>
                    <a:pt x="70596" y="452725"/>
                  </a:moveTo>
                  <a:lnTo>
                    <a:pt x="52638" y="397680"/>
                  </a:lnTo>
                  <a:lnTo>
                    <a:pt x="42049" y="343153"/>
                  </a:lnTo>
                  <a:lnTo>
                    <a:pt x="34022" y="281992"/>
                  </a:lnTo>
                  <a:lnTo>
                    <a:pt x="24534" y="233422"/>
                  </a:lnTo>
                  <a:lnTo>
                    <a:pt x="10848" y="173013"/>
                  </a:lnTo>
                  <a:lnTo>
                    <a:pt x="0" y="116020"/>
                  </a:lnTo>
                  <a:lnTo>
                    <a:pt x="935" y="76880"/>
                  </a:lnTo>
                  <a:lnTo>
                    <a:pt x="6881" y="54056"/>
                  </a:lnTo>
                  <a:lnTo>
                    <a:pt x="17322" y="32213"/>
                  </a:lnTo>
                  <a:lnTo>
                    <a:pt x="36001" y="17046"/>
                  </a:lnTo>
                  <a:lnTo>
                    <a:pt x="59899" y="7576"/>
                  </a:lnTo>
                  <a:lnTo>
                    <a:pt x="113370" y="1496"/>
                  </a:lnTo>
                  <a:lnTo>
                    <a:pt x="1653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59626" y="2389969"/>
              <a:ext cx="157929" cy="42114"/>
            </a:xfrm>
            <a:custGeom>
              <a:avLst/>
              <a:gdLst/>
              <a:ahLst/>
              <a:cxnLst/>
              <a:rect l="0" t="0" r="0" b="0"/>
              <a:pathLst>
                <a:path w="157929" h="42114">
                  <a:moveTo>
                    <a:pt x="157928" y="0"/>
                  </a:moveTo>
                  <a:lnTo>
                    <a:pt x="141161" y="11178"/>
                  </a:lnTo>
                  <a:lnTo>
                    <a:pt x="85602" y="22875"/>
                  </a:lnTo>
                  <a:lnTo>
                    <a:pt x="26871" y="3160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33368" y="241102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2691"/>
                  </a:lnTo>
                  <a:lnTo>
                    <a:pt x="9064" y="95520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33368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59710" y="2389969"/>
              <a:ext cx="94757" cy="187693"/>
            </a:xfrm>
            <a:custGeom>
              <a:avLst/>
              <a:gdLst/>
              <a:ahLst/>
              <a:cxnLst/>
              <a:rect l="0" t="0" r="0" b="0"/>
              <a:pathLst>
                <a:path w="94757" h="187693">
                  <a:moveTo>
                    <a:pt x="0" y="63170"/>
                  </a:moveTo>
                  <a:lnTo>
                    <a:pt x="17958" y="118215"/>
                  </a:lnTo>
                  <a:lnTo>
                    <a:pt x="31667" y="169623"/>
                  </a:lnTo>
                  <a:lnTo>
                    <a:pt x="36301" y="187692"/>
                  </a:lnTo>
                  <a:lnTo>
                    <a:pt x="20511" y="132514"/>
                  </a:lnTo>
                  <a:lnTo>
                    <a:pt x="12500" y="79858"/>
                  </a:lnTo>
                  <a:lnTo>
                    <a:pt x="17643" y="58499"/>
                  </a:lnTo>
                  <a:lnTo>
                    <a:pt x="28898" y="41207"/>
                  </a:lnTo>
                  <a:lnTo>
                    <a:pt x="54965" y="1948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91163" y="2379440"/>
              <a:ext cx="216286" cy="230301"/>
            </a:xfrm>
            <a:custGeom>
              <a:avLst/>
              <a:gdLst/>
              <a:ahLst/>
              <a:cxnLst/>
              <a:rect l="0" t="0" r="0" b="0"/>
              <a:pathLst>
                <a:path w="216286" h="230301">
                  <a:moveTo>
                    <a:pt x="115987" y="0"/>
                  </a:moveTo>
                  <a:lnTo>
                    <a:pt x="73296" y="3119"/>
                  </a:lnTo>
                  <a:lnTo>
                    <a:pt x="42116" y="14572"/>
                  </a:lnTo>
                  <a:lnTo>
                    <a:pt x="5728" y="39403"/>
                  </a:lnTo>
                  <a:lnTo>
                    <a:pt x="1537" y="47326"/>
                  </a:lnTo>
                  <a:lnTo>
                    <a:pt x="0" y="65487"/>
                  </a:lnTo>
                  <a:lnTo>
                    <a:pt x="3567" y="72904"/>
                  </a:lnTo>
                  <a:lnTo>
                    <a:pt x="16890" y="84264"/>
                  </a:lnTo>
                  <a:lnTo>
                    <a:pt x="49710" y="91648"/>
                  </a:lnTo>
                  <a:lnTo>
                    <a:pt x="109958" y="95312"/>
                  </a:lnTo>
                  <a:lnTo>
                    <a:pt x="152675" y="104150"/>
                  </a:lnTo>
                  <a:lnTo>
                    <a:pt x="176747" y="114919"/>
                  </a:lnTo>
                  <a:lnTo>
                    <a:pt x="204440" y="139725"/>
                  </a:lnTo>
                  <a:lnTo>
                    <a:pt x="213791" y="162316"/>
                  </a:lnTo>
                  <a:lnTo>
                    <a:pt x="216285" y="174891"/>
                  </a:lnTo>
                  <a:lnTo>
                    <a:pt x="212817" y="195102"/>
                  </a:lnTo>
                  <a:lnTo>
                    <a:pt x="208616" y="203768"/>
                  </a:lnTo>
                  <a:lnTo>
                    <a:pt x="194590" y="216515"/>
                  </a:lnTo>
                  <a:lnTo>
                    <a:pt x="175488" y="224911"/>
                  </a:lnTo>
                  <a:lnTo>
                    <a:pt x="125098" y="230300"/>
                  </a:lnTo>
                  <a:lnTo>
                    <a:pt x="87101" y="228114"/>
                  </a:lnTo>
                  <a:lnTo>
                    <a:pt x="3175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265080" y="2179399"/>
              <a:ext cx="10527" cy="410612"/>
            </a:xfrm>
            <a:custGeom>
              <a:avLst/>
              <a:gdLst/>
              <a:ahLst/>
              <a:cxnLst/>
              <a:rect l="0" t="0" r="0" b="0"/>
              <a:pathLst>
                <a:path w="10527" h="410612">
                  <a:moveTo>
                    <a:pt x="10526" y="0"/>
                  </a:moveTo>
                  <a:lnTo>
                    <a:pt x="1461" y="58616"/>
                  </a:lnTo>
                  <a:lnTo>
                    <a:pt x="431" y="104585"/>
                  </a:lnTo>
                  <a:lnTo>
                    <a:pt x="126" y="160839"/>
                  </a:lnTo>
                  <a:lnTo>
                    <a:pt x="35" y="216372"/>
                  </a:lnTo>
                  <a:lnTo>
                    <a:pt x="9" y="269870"/>
                  </a:lnTo>
                  <a:lnTo>
                    <a:pt x="0" y="322767"/>
                  </a:lnTo>
                  <a:lnTo>
                    <a:pt x="7234" y="381127"/>
                  </a:lnTo>
                  <a:lnTo>
                    <a:pt x="1052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38735" y="2327231"/>
              <a:ext cx="252685" cy="20624"/>
            </a:xfrm>
            <a:custGeom>
              <a:avLst/>
              <a:gdLst/>
              <a:ahLst/>
              <a:cxnLst/>
              <a:rect l="0" t="0" r="0" b="0"/>
              <a:pathLst>
                <a:path w="252685" h="20624">
                  <a:moveTo>
                    <a:pt x="252684" y="10095"/>
                  </a:moveTo>
                  <a:lnTo>
                    <a:pt x="203754" y="1762"/>
                  </a:lnTo>
                  <a:lnTo>
                    <a:pt x="144623" y="0"/>
                  </a:lnTo>
                  <a:lnTo>
                    <a:pt x="96404" y="5284"/>
                  </a:lnTo>
                  <a:lnTo>
                    <a:pt x="38454" y="10315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401948" y="252683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674238" y="3245041"/>
            <a:ext cx="4539955" cy="554388"/>
            <a:chOff x="2674238" y="3245041"/>
            <a:chExt cx="4539955" cy="554388"/>
          </a:xfrm>
        </p:grpSpPr>
        <p:sp>
          <p:nvSpPr>
            <p:cNvPr id="63" name="Freeform 62"/>
            <p:cNvSpPr/>
            <p:nvPr/>
          </p:nvSpPr>
          <p:spPr>
            <a:xfrm>
              <a:off x="2842694" y="3284891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409" y="54144"/>
                  </a:lnTo>
                  <a:lnTo>
                    <a:pt x="1463" y="114680"/>
                  </a:lnTo>
                  <a:lnTo>
                    <a:pt x="434" y="165650"/>
                  </a:lnTo>
                  <a:lnTo>
                    <a:pt x="128" y="223387"/>
                  </a:lnTo>
                  <a:lnTo>
                    <a:pt x="38" y="279358"/>
                  </a:lnTo>
                  <a:lnTo>
                    <a:pt x="8" y="33758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74238" y="3245041"/>
              <a:ext cx="326384" cy="355706"/>
            </a:xfrm>
            <a:custGeom>
              <a:avLst/>
              <a:gdLst/>
              <a:ahLst/>
              <a:cxnLst/>
              <a:rect l="0" t="0" r="0" b="0"/>
              <a:pathLst>
                <a:path w="326384" h="355706">
                  <a:moveTo>
                    <a:pt x="0" y="92492"/>
                  </a:moveTo>
                  <a:lnTo>
                    <a:pt x="9575" y="68446"/>
                  </a:lnTo>
                  <a:lnTo>
                    <a:pt x="27534" y="47023"/>
                  </a:lnTo>
                  <a:lnTo>
                    <a:pt x="54561" y="27027"/>
                  </a:lnTo>
                  <a:lnTo>
                    <a:pt x="105538" y="5377"/>
                  </a:lnTo>
                  <a:lnTo>
                    <a:pt x="142535" y="0"/>
                  </a:lnTo>
                  <a:lnTo>
                    <a:pt x="183132" y="3996"/>
                  </a:lnTo>
                  <a:lnTo>
                    <a:pt x="219208" y="18178"/>
                  </a:lnTo>
                  <a:lnTo>
                    <a:pt x="246535" y="42787"/>
                  </a:lnTo>
                  <a:lnTo>
                    <a:pt x="263860" y="72306"/>
                  </a:lnTo>
                  <a:lnTo>
                    <a:pt x="276402" y="108868"/>
                  </a:lnTo>
                  <a:lnTo>
                    <a:pt x="274534" y="135645"/>
                  </a:lnTo>
                  <a:lnTo>
                    <a:pt x="264735" y="160804"/>
                  </a:lnTo>
                  <a:lnTo>
                    <a:pt x="239487" y="188122"/>
                  </a:lnTo>
                  <a:lnTo>
                    <a:pt x="199514" y="215194"/>
                  </a:lnTo>
                  <a:lnTo>
                    <a:pt x="189162" y="219917"/>
                  </a:lnTo>
                  <a:lnTo>
                    <a:pt x="185769" y="225405"/>
                  </a:lnTo>
                  <a:lnTo>
                    <a:pt x="187017" y="231404"/>
                  </a:lnTo>
                  <a:lnTo>
                    <a:pt x="208647" y="257842"/>
                  </a:lnTo>
                  <a:lnTo>
                    <a:pt x="263968" y="305177"/>
                  </a:lnTo>
                  <a:lnTo>
                    <a:pt x="326383" y="355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21678" y="3469273"/>
              <a:ext cx="115898" cy="173588"/>
            </a:xfrm>
            <a:custGeom>
              <a:avLst/>
              <a:gdLst/>
              <a:ahLst/>
              <a:cxnLst/>
              <a:rect l="0" t="0" r="0" b="0"/>
              <a:pathLst>
                <a:path w="115898" h="173588">
                  <a:moveTo>
                    <a:pt x="0" y="68302"/>
                  </a:moveTo>
                  <a:lnTo>
                    <a:pt x="37478" y="59968"/>
                  </a:lnTo>
                  <a:lnTo>
                    <a:pt x="83313" y="52618"/>
                  </a:lnTo>
                  <a:lnTo>
                    <a:pt x="109953" y="37659"/>
                  </a:lnTo>
                  <a:lnTo>
                    <a:pt x="114246" y="30325"/>
                  </a:lnTo>
                  <a:lnTo>
                    <a:pt x="115897" y="12819"/>
                  </a:lnTo>
                  <a:lnTo>
                    <a:pt x="111190" y="6747"/>
                  </a:lnTo>
                  <a:lnTo>
                    <a:pt x="93482" y="0"/>
                  </a:lnTo>
                  <a:lnTo>
                    <a:pt x="73133" y="3240"/>
                  </a:lnTo>
                  <a:lnTo>
                    <a:pt x="45066" y="18219"/>
                  </a:lnTo>
                  <a:lnTo>
                    <a:pt x="37063" y="24385"/>
                  </a:lnTo>
                  <a:lnTo>
                    <a:pt x="25051" y="43714"/>
                  </a:lnTo>
                  <a:lnTo>
                    <a:pt x="7808" y="88661"/>
                  </a:lnTo>
                  <a:lnTo>
                    <a:pt x="6590" y="110106"/>
                  </a:lnTo>
                  <a:lnTo>
                    <a:pt x="7903" y="120738"/>
                  </a:lnTo>
                  <a:lnTo>
                    <a:pt x="18721" y="138790"/>
                  </a:lnTo>
                  <a:lnTo>
                    <a:pt x="35227" y="153442"/>
                  </a:lnTo>
                  <a:lnTo>
                    <a:pt x="68180" y="169261"/>
                  </a:lnTo>
                  <a:lnTo>
                    <a:pt x="84228" y="173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90134" y="3463875"/>
              <a:ext cx="239385" cy="200640"/>
            </a:xfrm>
            <a:custGeom>
              <a:avLst/>
              <a:gdLst/>
              <a:ahLst/>
              <a:cxnLst/>
              <a:rect l="0" t="0" r="0" b="0"/>
              <a:pathLst>
                <a:path w="239385" h="200640">
                  <a:moveTo>
                    <a:pt x="0" y="52643"/>
                  </a:moveTo>
                  <a:lnTo>
                    <a:pt x="14654" y="107784"/>
                  </a:lnTo>
                  <a:lnTo>
                    <a:pt x="31667" y="167399"/>
                  </a:lnTo>
                  <a:lnTo>
                    <a:pt x="35149" y="178279"/>
                  </a:lnTo>
                  <a:lnTo>
                    <a:pt x="48378" y="193489"/>
                  </a:lnTo>
                  <a:lnTo>
                    <a:pt x="56818" y="199183"/>
                  </a:lnTo>
                  <a:lnTo>
                    <a:pt x="64785" y="200639"/>
                  </a:lnTo>
                  <a:lnTo>
                    <a:pt x="72436" y="199270"/>
                  </a:lnTo>
                  <a:lnTo>
                    <a:pt x="79876" y="196018"/>
                  </a:lnTo>
                  <a:lnTo>
                    <a:pt x="84837" y="189170"/>
                  </a:lnTo>
                  <a:lnTo>
                    <a:pt x="90348" y="169084"/>
                  </a:lnTo>
                  <a:lnTo>
                    <a:pt x="88990" y="126250"/>
                  </a:lnTo>
                  <a:lnTo>
                    <a:pt x="92082" y="126281"/>
                  </a:lnTo>
                  <a:lnTo>
                    <a:pt x="101757" y="135673"/>
                  </a:lnTo>
                  <a:lnTo>
                    <a:pt x="133821" y="174624"/>
                  </a:lnTo>
                  <a:lnTo>
                    <a:pt x="153843" y="182896"/>
                  </a:lnTo>
                  <a:lnTo>
                    <a:pt x="165733" y="185102"/>
                  </a:lnTo>
                  <a:lnTo>
                    <a:pt x="185184" y="181314"/>
                  </a:lnTo>
                  <a:lnTo>
                    <a:pt x="201627" y="170661"/>
                  </a:lnTo>
                  <a:lnTo>
                    <a:pt x="216734" y="154228"/>
                  </a:lnTo>
                  <a:lnTo>
                    <a:pt x="232803" y="119657"/>
                  </a:lnTo>
                  <a:lnTo>
                    <a:pt x="239384" y="79778"/>
                  </a:lnTo>
                  <a:lnTo>
                    <a:pt x="235746" y="43915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84932" y="3484932"/>
              <a:ext cx="84229" cy="171099"/>
            </a:xfrm>
            <a:custGeom>
              <a:avLst/>
              <a:gdLst/>
              <a:ahLst/>
              <a:cxnLst/>
              <a:rect l="0" t="0" r="0" b="0"/>
              <a:pathLst>
                <a:path w="84229" h="171099">
                  <a:moveTo>
                    <a:pt x="0" y="52643"/>
                  </a:moveTo>
                  <a:lnTo>
                    <a:pt x="17959" y="107688"/>
                  </a:lnTo>
                  <a:lnTo>
                    <a:pt x="40739" y="167155"/>
                  </a:lnTo>
                  <a:lnTo>
                    <a:pt x="43537" y="171098"/>
                  </a:lnTo>
                  <a:lnTo>
                    <a:pt x="44233" y="170218"/>
                  </a:lnTo>
                  <a:lnTo>
                    <a:pt x="27584" y="114685"/>
                  </a:lnTo>
                  <a:lnTo>
                    <a:pt x="13584" y="59903"/>
                  </a:lnTo>
                  <a:lnTo>
                    <a:pt x="14226" y="34813"/>
                  </a:lnTo>
                  <a:lnTo>
                    <a:pt x="22310" y="11963"/>
                  </a:lnTo>
                  <a:lnTo>
                    <a:pt x="28912" y="5636"/>
                  </a:lnTo>
                  <a:lnTo>
                    <a:pt x="36822" y="258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63917" y="353757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7"/>
                  </a:lnTo>
                  <a:lnTo>
                    <a:pt x="12998" y="117307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53388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02982" y="3327005"/>
              <a:ext cx="39920" cy="305327"/>
            </a:xfrm>
            <a:custGeom>
              <a:avLst/>
              <a:gdLst/>
              <a:ahLst/>
              <a:cxnLst/>
              <a:rect l="0" t="0" r="0" b="0"/>
              <a:pathLst>
                <a:path w="39920" h="305327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9451" y="122570"/>
                  </a:lnTo>
                  <a:lnTo>
                    <a:pt x="16074" y="177867"/>
                  </a:lnTo>
                  <a:lnTo>
                    <a:pt x="21155" y="228176"/>
                  </a:lnTo>
                  <a:lnTo>
                    <a:pt x="35542" y="289447"/>
                  </a:lnTo>
                  <a:lnTo>
                    <a:pt x="3991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16559" y="3437229"/>
              <a:ext cx="178986" cy="37176"/>
            </a:xfrm>
            <a:custGeom>
              <a:avLst/>
              <a:gdLst/>
              <a:ahLst/>
              <a:cxnLst/>
              <a:rect l="0" t="0" r="0" b="0"/>
              <a:pathLst>
                <a:path w="178986" h="37176">
                  <a:moveTo>
                    <a:pt x="178985" y="5589"/>
                  </a:moveTo>
                  <a:lnTo>
                    <a:pt x="162217" y="0"/>
                  </a:lnTo>
                  <a:lnTo>
                    <a:pt x="109469" y="4442"/>
                  </a:lnTo>
                  <a:lnTo>
                    <a:pt x="55896" y="16584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77359" y="3463851"/>
              <a:ext cx="155056" cy="189538"/>
            </a:xfrm>
            <a:custGeom>
              <a:avLst/>
              <a:gdLst/>
              <a:ahLst/>
              <a:cxnLst/>
              <a:rect l="0" t="0" r="0" b="0"/>
              <a:pathLst>
                <a:path w="155056" h="189538">
                  <a:moveTo>
                    <a:pt x="7656" y="63195"/>
                  </a:moveTo>
                  <a:lnTo>
                    <a:pt x="45134" y="71528"/>
                  </a:lnTo>
                  <a:lnTo>
                    <a:pt x="96558" y="73290"/>
                  </a:lnTo>
                  <a:lnTo>
                    <a:pt x="120867" y="67292"/>
                  </a:lnTo>
                  <a:lnTo>
                    <a:pt x="132263" y="62417"/>
                  </a:lnTo>
                  <a:lnTo>
                    <a:pt x="139861" y="54487"/>
                  </a:lnTo>
                  <a:lnTo>
                    <a:pt x="148302" y="33199"/>
                  </a:lnTo>
                  <a:lnTo>
                    <a:pt x="147044" y="23310"/>
                  </a:lnTo>
                  <a:lnTo>
                    <a:pt x="136287" y="6084"/>
                  </a:lnTo>
                  <a:lnTo>
                    <a:pt x="128505" y="1725"/>
                  </a:lnTo>
                  <a:lnTo>
                    <a:pt x="110500" y="0"/>
                  </a:lnTo>
                  <a:lnTo>
                    <a:pt x="80632" y="5606"/>
                  </a:lnTo>
                  <a:lnTo>
                    <a:pt x="40268" y="26387"/>
                  </a:lnTo>
                  <a:lnTo>
                    <a:pt x="23710" y="39427"/>
                  </a:lnTo>
                  <a:lnTo>
                    <a:pt x="6824" y="65511"/>
                  </a:lnTo>
                  <a:lnTo>
                    <a:pt x="0" y="101056"/>
                  </a:lnTo>
                  <a:lnTo>
                    <a:pt x="4644" y="121356"/>
                  </a:lnTo>
                  <a:lnTo>
                    <a:pt x="26688" y="153453"/>
                  </a:lnTo>
                  <a:lnTo>
                    <a:pt x="52290" y="169617"/>
                  </a:lnTo>
                  <a:lnTo>
                    <a:pt x="93552" y="184389"/>
                  </a:lnTo>
                  <a:lnTo>
                    <a:pt x="155055" y="189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01040" y="3369119"/>
              <a:ext cx="136743" cy="265322"/>
            </a:xfrm>
            <a:custGeom>
              <a:avLst/>
              <a:gdLst/>
              <a:ahLst/>
              <a:cxnLst/>
              <a:rect l="0" t="0" r="0" b="0"/>
              <a:pathLst>
                <a:path w="136743" h="265322">
                  <a:moveTo>
                    <a:pt x="10400" y="10528"/>
                  </a:moveTo>
                  <a:lnTo>
                    <a:pt x="3164" y="38085"/>
                  </a:lnTo>
                  <a:lnTo>
                    <a:pt x="522" y="94307"/>
                  </a:lnTo>
                  <a:lnTo>
                    <a:pt x="0" y="156409"/>
                  </a:lnTo>
                  <a:lnTo>
                    <a:pt x="9472" y="215426"/>
                  </a:lnTo>
                  <a:lnTo>
                    <a:pt x="20126" y="239634"/>
                  </a:lnTo>
                  <a:lnTo>
                    <a:pt x="35780" y="255853"/>
                  </a:lnTo>
                  <a:lnTo>
                    <a:pt x="44868" y="261815"/>
                  </a:lnTo>
                  <a:lnTo>
                    <a:pt x="64323" y="265321"/>
                  </a:lnTo>
                  <a:lnTo>
                    <a:pt x="74425" y="264618"/>
                  </a:lnTo>
                  <a:lnTo>
                    <a:pt x="91888" y="254478"/>
                  </a:lnTo>
                  <a:lnTo>
                    <a:pt x="106278" y="238273"/>
                  </a:lnTo>
                  <a:lnTo>
                    <a:pt x="128946" y="189002"/>
                  </a:lnTo>
                  <a:lnTo>
                    <a:pt x="135202" y="130487"/>
                  </a:lnTo>
                  <a:lnTo>
                    <a:pt x="136286" y="81037"/>
                  </a:lnTo>
                  <a:lnTo>
                    <a:pt x="136652" y="28052"/>
                  </a:lnTo>
                  <a:lnTo>
                    <a:pt x="1367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56044" y="3405644"/>
              <a:ext cx="135184" cy="171104"/>
            </a:xfrm>
            <a:custGeom>
              <a:avLst/>
              <a:gdLst/>
              <a:ahLst/>
              <a:cxnLst/>
              <a:rect l="0" t="0" r="0" b="0"/>
              <a:pathLst>
                <a:path w="135184" h="171104">
                  <a:moveTo>
                    <a:pt x="102836" y="5589"/>
                  </a:moveTo>
                  <a:lnTo>
                    <a:pt x="86069" y="0"/>
                  </a:lnTo>
                  <a:lnTo>
                    <a:pt x="68478" y="3495"/>
                  </a:lnTo>
                  <a:lnTo>
                    <a:pt x="19413" y="31266"/>
                  </a:lnTo>
                  <a:lnTo>
                    <a:pt x="2978" y="44687"/>
                  </a:lnTo>
                  <a:lnTo>
                    <a:pt x="0" y="51541"/>
                  </a:lnTo>
                  <a:lnTo>
                    <a:pt x="353" y="58451"/>
                  </a:lnTo>
                  <a:lnTo>
                    <a:pt x="2929" y="65396"/>
                  </a:lnTo>
                  <a:lnTo>
                    <a:pt x="15149" y="76234"/>
                  </a:lnTo>
                  <a:lnTo>
                    <a:pt x="71872" y="100077"/>
                  </a:lnTo>
                  <a:lnTo>
                    <a:pt x="113488" y="114330"/>
                  </a:lnTo>
                  <a:lnTo>
                    <a:pt x="128238" y="127618"/>
                  </a:lnTo>
                  <a:lnTo>
                    <a:pt x="133808" y="136075"/>
                  </a:lnTo>
                  <a:lnTo>
                    <a:pt x="135183" y="144052"/>
                  </a:lnTo>
                  <a:lnTo>
                    <a:pt x="133759" y="151710"/>
                  </a:lnTo>
                  <a:lnTo>
                    <a:pt x="130471" y="159155"/>
                  </a:lnTo>
                  <a:lnTo>
                    <a:pt x="123599" y="164118"/>
                  </a:lnTo>
                  <a:lnTo>
                    <a:pt x="91571" y="171103"/>
                  </a:lnTo>
                  <a:lnTo>
                    <a:pt x="41946" y="170344"/>
                  </a:lnTo>
                  <a:lnTo>
                    <a:pt x="8080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43109" y="3463875"/>
              <a:ext cx="6066" cy="115815"/>
            </a:xfrm>
            <a:custGeom>
              <a:avLst/>
              <a:gdLst/>
              <a:ahLst/>
              <a:cxnLst/>
              <a:rect l="0" t="0" r="0" b="0"/>
              <a:pathLst>
                <a:path w="6066" h="115815">
                  <a:moveTo>
                    <a:pt x="0" y="0"/>
                  </a:moveTo>
                  <a:lnTo>
                    <a:pt x="0" y="58617"/>
                  </a:lnTo>
                  <a:lnTo>
                    <a:pt x="6065" y="100876"/>
                  </a:lnTo>
                  <a:lnTo>
                    <a:pt x="5213" y="10585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43109" y="33585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27336" y="3424627"/>
              <a:ext cx="136872" cy="144534"/>
            </a:xfrm>
            <a:custGeom>
              <a:avLst/>
              <a:gdLst/>
              <a:ahLst/>
              <a:cxnLst/>
              <a:rect l="0" t="0" r="0" b="0"/>
              <a:pathLst>
                <a:path w="136872" h="144534">
                  <a:moveTo>
                    <a:pt x="0" y="49777"/>
                  </a:moveTo>
                  <a:lnTo>
                    <a:pt x="17959" y="110887"/>
                  </a:lnTo>
                  <a:lnTo>
                    <a:pt x="25858" y="136904"/>
                  </a:lnTo>
                  <a:lnTo>
                    <a:pt x="23971" y="131783"/>
                  </a:lnTo>
                  <a:lnTo>
                    <a:pt x="21441" y="78759"/>
                  </a:lnTo>
                  <a:lnTo>
                    <a:pt x="26722" y="30285"/>
                  </a:lnTo>
                  <a:lnTo>
                    <a:pt x="41323" y="3187"/>
                  </a:lnTo>
                  <a:lnTo>
                    <a:pt x="48606" y="0"/>
                  </a:lnTo>
                  <a:lnTo>
                    <a:pt x="56971" y="214"/>
                  </a:lnTo>
                  <a:lnTo>
                    <a:pt x="74454" y="6692"/>
                  </a:lnTo>
                  <a:lnTo>
                    <a:pt x="111942" y="36535"/>
                  </a:lnTo>
                  <a:lnTo>
                    <a:pt x="127665" y="62621"/>
                  </a:lnTo>
                  <a:lnTo>
                    <a:pt x="135659" y="123680"/>
                  </a:lnTo>
                  <a:lnTo>
                    <a:pt x="136871" y="144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92090" y="3450663"/>
              <a:ext cx="159550" cy="318540"/>
            </a:xfrm>
            <a:custGeom>
              <a:avLst/>
              <a:gdLst/>
              <a:ahLst/>
              <a:cxnLst/>
              <a:rect l="0" t="0" r="0" b="0"/>
              <a:pathLst>
                <a:path w="159550" h="318540">
                  <a:moveTo>
                    <a:pt x="119516" y="65855"/>
                  </a:moveTo>
                  <a:lnTo>
                    <a:pt x="125105" y="49087"/>
                  </a:lnTo>
                  <a:lnTo>
                    <a:pt x="124729" y="31496"/>
                  </a:lnTo>
                  <a:lnTo>
                    <a:pt x="122992" y="21892"/>
                  </a:lnTo>
                  <a:lnTo>
                    <a:pt x="118324" y="14319"/>
                  </a:lnTo>
                  <a:lnTo>
                    <a:pt x="103778" y="2786"/>
                  </a:lnTo>
                  <a:lnTo>
                    <a:pt x="82496" y="0"/>
                  </a:lnTo>
                  <a:lnTo>
                    <a:pt x="58609" y="3830"/>
                  </a:lnTo>
                  <a:lnTo>
                    <a:pt x="36294" y="13332"/>
                  </a:lnTo>
                  <a:lnTo>
                    <a:pt x="20917" y="28473"/>
                  </a:lnTo>
                  <a:lnTo>
                    <a:pt x="1514" y="66790"/>
                  </a:lnTo>
                  <a:lnTo>
                    <a:pt x="0" y="87327"/>
                  </a:lnTo>
                  <a:lnTo>
                    <a:pt x="4396" y="106984"/>
                  </a:lnTo>
                  <a:lnTo>
                    <a:pt x="14150" y="123519"/>
                  </a:lnTo>
                  <a:lnTo>
                    <a:pt x="29403" y="135547"/>
                  </a:lnTo>
                  <a:lnTo>
                    <a:pt x="38384" y="140392"/>
                  </a:lnTo>
                  <a:lnTo>
                    <a:pt x="47880" y="141283"/>
                  </a:lnTo>
                  <a:lnTo>
                    <a:pt x="67791" y="136033"/>
                  </a:lnTo>
                  <a:lnTo>
                    <a:pt x="82099" y="122782"/>
                  </a:lnTo>
                  <a:lnTo>
                    <a:pt x="100817" y="85678"/>
                  </a:lnTo>
                  <a:lnTo>
                    <a:pt x="104710" y="83750"/>
                  </a:lnTo>
                  <a:lnTo>
                    <a:pt x="108475" y="87143"/>
                  </a:lnTo>
                  <a:lnTo>
                    <a:pt x="126467" y="132782"/>
                  </a:lnTo>
                  <a:lnTo>
                    <a:pt x="140559" y="188086"/>
                  </a:lnTo>
                  <a:lnTo>
                    <a:pt x="156949" y="245467"/>
                  </a:lnTo>
                  <a:lnTo>
                    <a:pt x="159549" y="271245"/>
                  </a:lnTo>
                  <a:lnTo>
                    <a:pt x="156733" y="281160"/>
                  </a:lnTo>
                  <a:lnTo>
                    <a:pt x="151346" y="288940"/>
                  </a:lnTo>
                  <a:lnTo>
                    <a:pt x="144246" y="295297"/>
                  </a:lnTo>
                  <a:lnTo>
                    <a:pt x="120758" y="302360"/>
                  </a:lnTo>
                  <a:lnTo>
                    <a:pt x="63609" y="312483"/>
                  </a:lnTo>
                  <a:lnTo>
                    <a:pt x="3702" y="31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95792" y="3769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40778" y="3393245"/>
              <a:ext cx="192109" cy="196973"/>
            </a:xfrm>
            <a:custGeom>
              <a:avLst/>
              <a:gdLst/>
              <a:ahLst/>
              <a:cxnLst/>
              <a:rect l="0" t="0" r="0" b="0"/>
              <a:pathLst>
                <a:path w="192109" h="196973">
                  <a:moveTo>
                    <a:pt x="44569" y="70630"/>
                  </a:moveTo>
                  <a:lnTo>
                    <a:pt x="82047" y="78963"/>
                  </a:lnTo>
                  <a:lnTo>
                    <a:pt x="116895" y="77389"/>
                  </a:lnTo>
                  <a:lnTo>
                    <a:pt x="160111" y="66376"/>
                  </a:lnTo>
                  <a:lnTo>
                    <a:pt x="186298" y="50782"/>
                  </a:lnTo>
                  <a:lnTo>
                    <a:pt x="190528" y="43360"/>
                  </a:lnTo>
                  <a:lnTo>
                    <a:pt x="192108" y="25755"/>
                  </a:lnTo>
                  <a:lnTo>
                    <a:pt x="188552" y="18487"/>
                  </a:lnTo>
                  <a:lnTo>
                    <a:pt x="175242" y="7291"/>
                  </a:lnTo>
                  <a:lnTo>
                    <a:pt x="142428" y="0"/>
                  </a:lnTo>
                  <a:lnTo>
                    <a:pt x="103070" y="3430"/>
                  </a:lnTo>
                  <a:lnTo>
                    <a:pt x="81878" y="11908"/>
                  </a:lnTo>
                  <a:lnTo>
                    <a:pt x="38030" y="42003"/>
                  </a:lnTo>
                  <a:lnTo>
                    <a:pt x="20995" y="61416"/>
                  </a:lnTo>
                  <a:lnTo>
                    <a:pt x="528" y="102475"/>
                  </a:lnTo>
                  <a:lnTo>
                    <a:pt x="0" y="112917"/>
                  </a:lnTo>
                  <a:lnTo>
                    <a:pt x="5653" y="133878"/>
                  </a:lnTo>
                  <a:lnTo>
                    <a:pt x="21990" y="165409"/>
                  </a:lnTo>
                  <a:lnTo>
                    <a:pt x="38043" y="180215"/>
                  </a:lnTo>
                  <a:lnTo>
                    <a:pt x="58046" y="189525"/>
                  </a:lnTo>
                  <a:lnTo>
                    <a:pt x="105896" y="195501"/>
                  </a:lnTo>
                  <a:lnTo>
                    <a:pt x="139325" y="196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74860" y="3432290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94756" y="0"/>
                  </a:moveTo>
                  <a:lnTo>
                    <a:pt x="85181" y="24046"/>
                  </a:lnTo>
                  <a:lnTo>
                    <a:pt x="50092" y="85121"/>
                  </a:lnTo>
                  <a:lnTo>
                    <a:pt x="18638" y="1443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64331" y="3442818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136871" y="157928"/>
                  </a:moveTo>
                  <a:lnTo>
                    <a:pt x="87372" y="98335"/>
                  </a:lnTo>
                  <a:lnTo>
                    <a:pt x="29031" y="39584"/>
                  </a:lnTo>
                  <a:lnTo>
                    <a:pt x="9642" y="190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48689" y="3439146"/>
              <a:ext cx="124255" cy="360283"/>
            </a:xfrm>
            <a:custGeom>
              <a:avLst/>
              <a:gdLst/>
              <a:ahLst/>
              <a:cxnLst/>
              <a:rect l="0" t="0" r="0" b="0"/>
              <a:pathLst>
                <a:path w="124255" h="360283">
                  <a:moveTo>
                    <a:pt x="15684" y="130014"/>
                  </a:moveTo>
                  <a:lnTo>
                    <a:pt x="18804" y="184159"/>
                  </a:lnTo>
                  <a:lnTo>
                    <a:pt x="24749" y="239105"/>
                  </a:lnTo>
                  <a:lnTo>
                    <a:pt x="27094" y="293850"/>
                  </a:lnTo>
                  <a:lnTo>
                    <a:pt x="35240" y="356094"/>
                  </a:lnTo>
                  <a:lnTo>
                    <a:pt x="33400" y="360282"/>
                  </a:lnTo>
                  <a:lnTo>
                    <a:pt x="29834" y="358396"/>
                  </a:lnTo>
                  <a:lnTo>
                    <a:pt x="25117" y="352458"/>
                  </a:lnTo>
                  <a:lnTo>
                    <a:pt x="18479" y="316156"/>
                  </a:lnTo>
                  <a:lnTo>
                    <a:pt x="16236" y="252658"/>
                  </a:lnTo>
                  <a:lnTo>
                    <a:pt x="12674" y="193841"/>
                  </a:lnTo>
                  <a:lnTo>
                    <a:pt x="6641" y="137163"/>
                  </a:lnTo>
                  <a:lnTo>
                    <a:pt x="4279" y="80907"/>
                  </a:lnTo>
                  <a:lnTo>
                    <a:pt x="0" y="27854"/>
                  </a:lnTo>
                  <a:lnTo>
                    <a:pt x="1719" y="16284"/>
                  </a:lnTo>
                  <a:lnTo>
                    <a:pt x="7544" y="8571"/>
                  </a:lnTo>
                  <a:lnTo>
                    <a:pt x="26494" y="0"/>
                  </a:lnTo>
                  <a:lnTo>
                    <a:pt x="47395" y="2430"/>
                  </a:lnTo>
                  <a:lnTo>
                    <a:pt x="67213" y="11309"/>
                  </a:lnTo>
                  <a:lnTo>
                    <a:pt x="91523" y="30632"/>
                  </a:lnTo>
                  <a:lnTo>
                    <a:pt x="112374" y="59233"/>
                  </a:lnTo>
                  <a:lnTo>
                    <a:pt x="122219" y="83738"/>
                  </a:lnTo>
                  <a:lnTo>
                    <a:pt x="124254" y="110227"/>
                  </a:lnTo>
                  <a:lnTo>
                    <a:pt x="123159" y="123842"/>
                  </a:lnTo>
                  <a:lnTo>
                    <a:pt x="112583" y="145208"/>
                  </a:lnTo>
                  <a:lnTo>
                    <a:pt x="104850" y="154182"/>
                  </a:lnTo>
                  <a:lnTo>
                    <a:pt x="83779" y="167272"/>
                  </a:lnTo>
                  <a:lnTo>
                    <a:pt x="36741" y="182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86759" y="3458286"/>
              <a:ext cx="149035" cy="179805"/>
            </a:xfrm>
            <a:custGeom>
              <a:avLst/>
              <a:gdLst/>
              <a:ahLst/>
              <a:cxnLst/>
              <a:rect l="0" t="0" r="0" b="0"/>
              <a:pathLst>
                <a:path w="149035" h="179805">
                  <a:moveTo>
                    <a:pt x="98712" y="5589"/>
                  </a:moveTo>
                  <a:lnTo>
                    <a:pt x="81944" y="0"/>
                  </a:lnTo>
                  <a:lnTo>
                    <a:pt x="64354" y="3495"/>
                  </a:lnTo>
                  <a:lnTo>
                    <a:pt x="37839" y="18617"/>
                  </a:lnTo>
                  <a:lnTo>
                    <a:pt x="23694" y="32436"/>
                  </a:lnTo>
                  <a:lnTo>
                    <a:pt x="1197" y="80051"/>
                  </a:lnTo>
                  <a:lnTo>
                    <a:pt x="0" y="100685"/>
                  </a:lnTo>
                  <a:lnTo>
                    <a:pt x="8764" y="142527"/>
                  </a:lnTo>
                  <a:lnTo>
                    <a:pt x="23968" y="168476"/>
                  </a:lnTo>
                  <a:lnTo>
                    <a:pt x="32505" y="173842"/>
                  </a:lnTo>
                  <a:lnTo>
                    <a:pt x="54469" y="179804"/>
                  </a:lnTo>
                  <a:lnTo>
                    <a:pt x="87553" y="177571"/>
                  </a:lnTo>
                  <a:lnTo>
                    <a:pt x="105841" y="169373"/>
                  </a:lnTo>
                  <a:lnTo>
                    <a:pt x="113993" y="163911"/>
                  </a:lnTo>
                  <a:lnTo>
                    <a:pt x="126171" y="148484"/>
                  </a:lnTo>
                  <a:lnTo>
                    <a:pt x="143521" y="109984"/>
                  </a:lnTo>
                  <a:lnTo>
                    <a:pt x="149034" y="73436"/>
                  </a:lnTo>
                  <a:lnTo>
                    <a:pt x="144084" y="49782"/>
                  </a:lnTo>
                  <a:lnTo>
                    <a:pt x="139489" y="38560"/>
                  </a:lnTo>
                  <a:lnTo>
                    <a:pt x="125024" y="229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80228" y="3458277"/>
              <a:ext cx="147400" cy="205641"/>
            </a:xfrm>
            <a:custGeom>
              <a:avLst/>
              <a:gdLst/>
              <a:ahLst/>
              <a:cxnLst/>
              <a:rect l="0" t="0" r="0" b="0"/>
              <a:pathLst>
                <a:path w="147400" h="205641">
                  <a:moveTo>
                    <a:pt x="0" y="89826"/>
                  </a:moveTo>
                  <a:lnTo>
                    <a:pt x="17958" y="143701"/>
                  </a:lnTo>
                  <a:lnTo>
                    <a:pt x="24749" y="164073"/>
                  </a:lnTo>
                  <a:lnTo>
                    <a:pt x="24688" y="168570"/>
                  </a:lnTo>
                  <a:lnTo>
                    <a:pt x="22308" y="169229"/>
                  </a:lnTo>
                  <a:lnTo>
                    <a:pt x="18381" y="167328"/>
                  </a:lnTo>
                  <a:lnTo>
                    <a:pt x="10899" y="155857"/>
                  </a:lnTo>
                  <a:lnTo>
                    <a:pt x="4844" y="137891"/>
                  </a:lnTo>
                  <a:lnTo>
                    <a:pt x="638" y="74723"/>
                  </a:lnTo>
                  <a:lnTo>
                    <a:pt x="5778" y="38948"/>
                  </a:lnTo>
                  <a:lnTo>
                    <a:pt x="20299" y="11710"/>
                  </a:lnTo>
                  <a:lnTo>
                    <a:pt x="28741" y="6163"/>
                  </a:lnTo>
                  <a:lnTo>
                    <a:pt x="50598" y="0"/>
                  </a:lnTo>
                  <a:lnTo>
                    <a:pt x="60638" y="696"/>
                  </a:lnTo>
                  <a:lnTo>
                    <a:pt x="78033" y="7709"/>
                  </a:lnTo>
                  <a:lnTo>
                    <a:pt x="100979" y="24811"/>
                  </a:lnTo>
                  <a:lnTo>
                    <a:pt x="117007" y="50285"/>
                  </a:lnTo>
                  <a:lnTo>
                    <a:pt x="136566" y="103814"/>
                  </a:lnTo>
                  <a:lnTo>
                    <a:pt x="145259" y="157190"/>
                  </a:lnTo>
                  <a:lnTo>
                    <a:pt x="147399" y="205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45394" y="3447356"/>
              <a:ext cx="131291" cy="188206"/>
            </a:xfrm>
            <a:custGeom>
              <a:avLst/>
              <a:gdLst/>
              <a:ahLst/>
              <a:cxnLst/>
              <a:rect l="0" t="0" r="0" b="0"/>
              <a:pathLst>
                <a:path w="131291" h="188206">
                  <a:moveTo>
                    <a:pt x="3290" y="100747"/>
                  </a:moveTo>
                  <a:lnTo>
                    <a:pt x="64400" y="82789"/>
                  </a:lnTo>
                  <a:lnTo>
                    <a:pt x="96266" y="71379"/>
                  </a:lnTo>
                  <a:lnTo>
                    <a:pt x="113242" y="60009"/>
                  </a:lnTo>
                  <a:lnTo>
                    <a:pt x="125467" y="44037"/>
                  </a:lnTo>
                  <a:lnTo>
                    <a:pt x="130365" y="34864"/>
                  </a:lnTo>
                  <a:lnTo>
                    <a:pt x="131290" y="26410"/>
                  </a:lnTo>
                  <a:lnTo>
                    <a:pt x="126079" y="10777"/>
                  </a:lnTo>
                  <a:lnTo>
                    <a:pt x="119074" y="5672"/>
                  </a:lnTo>
                  <a:lnTo>
                    <a:pt x="98813" y="0"/>
                  </a:lnTo>
                  <a:lnTo>
                    <a:pt x="89199" y="827"/>
                  </a:lnTo>
                  <a:lnTo>
                    <a:pt x="63319" y="13169"/>
                  </a:lnTo>
                  <a:lnTo>
                    <a:pt x="44007" y="25169"/>
                  </a:lnTo>
                  <a:lnTo>
                    <a:pt x="29966" y="41420"/>
                  </a:lnTo>
                  <a:lnTo>
                    <a:pt x="7539" y="91895"/>
                  </a:lnTo>
                  <a:lnTo>
                    <a:pt x="109" y="117090"/>
                  </a:lnTo>
                  <a:lnTo>
                    <a:pt x="0" y="128020"/>
                  </a:lnTo>
                  <a:lnTo>
                    <a:pt x="6117" y="146404"/>
                  </a:lnTo>
                  <a:lnTo>
                    <a:pt x="22715" y="169907"/>
                  </a:lnTo>
                  <a:lnTo>
                    <a:pt x="48040" y="186100"/>
                  </a:lnTo>
                  <a:lnTo>
                    <a:pt x="67632" y="188205"/>
                  </a:lnTo>
                  <a:lnTo>
                    <a:pt x="98046" y="184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06611" y="3484801"/>
              <a:ext cx="168457" cy="179117"/>
            </a:xfrm>
            <a:custGeom>
              <a:avLst/>
              <a:gdLst/>
              <a:ahLst/>
              <a:cxnLst/>
              <a:rect l="0" t="0" r="0" b="0"/>
              <a:pathLst>
                <a:path w="168457" h="179117">
                  <a:moveTo>
                    <a:pt x="0" y="31717"/>
                  </a:moveTo>
                  <a:lnTo>
                    <a:pt x="5589" y="90334"/>
                  </a:lnTo>
                  <a:lnTo>
                    <a:pt x="10723" y="143338"/>
                  </a:lnTo>
                  <a:lnTo>
                    <a:pt x="15685" y="166724"/>
                  </a:lnTo>
                  <a:lnTo>
                    <a:pt x="17476" y="169685"/>
                  </a:lnTo>
                  <a:lnTo>
                    <a:pt x="18669" y="166979"/>
                  </a:lnTo>
                  <a:lnTo>
                    <a:pt x="18827" y="152664"/>
                  </a:lnTo>
                  <a:lnTo>
                    <a:pt x="6263" y="99117"/>
                  </a:lnTo>
                  <a:lnTo>
                    <a:pt x="7445" y="64555"/>
                  </a:lnTo>
                  <a:lnTo>
                    <a:pt x="15204" y="32088"/>
                  </a:lnTo>
                  <a:lnTo>
                    <a:pt x="30501" y="5830"/>
                  </a:lnTo>
                  <a:lnTo>
                    <a:pt x="39052" y="1591"/>
                  </a:lnTo>
                  <a:lnTo>
                    <a:pt x="61030" y="0"/>
                  </a:lnTo>
                  <a:lnTo>
                    <a:pt x="94122" y="11271"/>
                  </a:lnTo>
                  <a:lnTo>
                    <a:pt x="120565" y="29428"/>
                  </a:lnTo>
                  <a:lnTo>
                    <a:pt x="137629" y="55215"/>
                  </a:lnTo>
                  <a:lnTo>
                    <a:pt x="161195" y="116159"/>
                  </a:lnTo>
                  <a:lnTo>
                    <a:pt x="168456" y="179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29905" y="3274362"/>
              <a:ext cx="18863" cy="400084"/>
            </a:xfrm>
            <a:custGeom>
              <a:avLst/>
              <a:gdLst/>
              <a:ahLst/>
              <a:cxnLst/>
              <a:rect l="0" t="0" r="0" b="0"/>
              <a:pathLst>
                <a:path w="18863" h="400084">
                  <a:moveTo>
                    <a:pt x="8333" y="0"/>
                  </a:moveTo>
                  <a:lnTo>
                    <a:pt x="0" y="62478"/>
                  </a:lnTo>
                  <a:lnTo>
                    <a:pt x="1575" y="101960"/>
                  </a:lnTo>
                  <a:lnTo>
                    <a:pt x="6998" y="163510"/>
                  </a:lnTo>
                  <a:lnTo>
                    <a:pt x="7937" y="222753"/>
                  </a:lnTo>
                  <a:lnTo>
                    <a:pt x="15491" y="281607"/>
                  </a:lnTo>
                  <a:lnTo>
                    <a:pt x="18195" y="337079"/>
                  </a:lnTo>
                  <a:lnTo>
                    <a:pt x="1886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64538" y="3432290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2778" y="0"/>
                  </a:lnTo>
                  <a:lnTo>
                    <a:pt x="81886" y="5589"/>
                  </a:lnTo>
                  <a:lnTo>
                    <a:pt x="25255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73896" y="3432290"/>
              <a:ext cx="219702" cy="256453"/>
            </a:xfrm>
            <a:custGeom>
              <a:avLst/>
              <a:gdLst/>
              <a:ahLst/>
              <a:cxnLst/>
              <a:rect l="0" t="0" r="0" b="0"/>
              <a:pathLst>
                <a:path w="219702" h="256453">
                  <a:moveTo>
                    <a:pt x="159140" y="0"/>
                  </a:moveTo>
                  <a:lnTo>
                    <a:pt x="100524" y="14654"/>
                  </a:lnTo>
                  <a:lnTo>
                    <a:pt x="55924" y="29367"/>
                  </a:lnTo>
                  <a:lnTo>
                    <a:pt x="15985" y="60294"/>
                  </a:lnTo>
                  <a:lnTo>
                    <a:pt x="0" y="86495"/>
                  </a:lnTo>
                  <a:lnTo>
                    <a:pt x="404" y="95098"/>
                  </a:lnTo>
                  <a:lnTo>
                    <a:pt x="4183" y="103173"/>
                  </a:lnTo>
                  <a:lnTo>
                    <a:pt x="10212" y="110896"/>
                  </a:lnTo>
                  <a:lnTo>
                    <a:pt x="29388" y="119477"/>
                  </a:lnTo>
                  <a:lnTo>
                    <a:pt x="85417" y="124986"/>
                  </a:lnTo>
                  <a:lnTo>
                    <a:pt x="124427" y="131530"/>
                  </a:lnTo>
                  <a:lnTo>
                    <a:pt x="179785" y="159073"/>
                  </a:lnTo>
                  <a:lnTo>
                    <a:pt x="199901" y="173644"/>
                  </a:lnTo>
                  <a:lnTo>
                    <a:pt x="216640" y="191819"/>
                  </a:lnTo>
                  <a:lnTo>
                    <a:pt x="219701" y="201578"/>
                  </a:lnTo>
                  <a:lnTo>
                    <a:pt x="216861" y="221781"/>
                  </a:lnTo>
                  <a:lnTo>
                    <a:pt x="211659" y="229743"/>
                  </a:lnTo>
                  <a:lnTo>
                    <a:pt x="196520" y="241708"/>
                  </a:lnTo>
                  <a:lnTo>
                    <a:pt x="168265" y="255021"/>
                  </a:lnTo>
                  <a:lnTo>
                    <a:pt x="151107" y="256452"/>
                  </a:lnTo>
                  <a:lnTo>
                    <a:pt x="12755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01492" y="3706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234600" y="3960946"/>
            <a:ext cx="2022071" cy="1076814"/>
            <a:chOff x="1234600" y="3960946"/>
            <a:chExt cx="2022071" cy="1076814"/>
          </a:xfrm>
        </p:grpSpPr>
        <p:sp>
          <p:nvSpPr>
            <p:cNvPr id="93" name="Freeform 92"/>
            <p:cNvSpPr/>
            <p:nvPr/>
          </p:nvSpPr>
          <p:spPr>
            <a:xfrm>
              <a:off x="1610860" y="4527253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6749" y="11179"/>
                  </a:lnTo>
                  <a:lnTo>
                    <a:pt x="111851" y="23720"/>
                  </a:lnTo>
                  <a:lnTo>
                    <a:pt x="56062" y="300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50545" y="4260920"/>
              <a:ext cx="255155" cy="505078"/>
            </a:xfrm>
            <a:custGeom>
              <a:avLst/>
              <a:gdLst/>
              <a:ahLst/>
              <a:cxnLst/>
              <a:rect l="0" t="0" r="0" b="0"/>
              <a:pathLst>
                <a:path w="255155" h="505078">
                  <a:moveTo>
                    <a:pt x="23527" y="24178"/>
                  </a:moveTo>
                  <a:lnTo>
                    <a:pt x="6739" y="79223"/>
                  </a:lnTo>
                  <a:lnTo>
                    <a:pt x="3735" y="107818"/>
                  </a:lnTo>
                  <a:lnTo>
                    <a:pt x="3032" y="99566"/>
                  </a:lnTo>
                  <a:lnTo>
                    <a:pt x="8226" y="74201"/>
                  </a:lnTo>
                  <a:lnTo>
                    <a:pt x="28867" y="35359"/>
                  </a:lnTo>
                  <a:lnTo>
                    <a:pt x="41888" y="19009"/>
                  </a:lnTo>
                  <a:lnTo>
                    <a:pt x="67962" y="2239"/>
                  </a:lnTo>
                  <a:lnTo>
                    <a:pt x="87729" y="0"/>
                  </a:lnTo>
                  <a:lnTo>
                    <a:pt x="107044" y="4073"/>
                  </a:lnTo>
                  <a:lnTo>
                    <a:pt x="138507" y="25753"/>
                  </a:lnTo>
                  <a:lnTo>
                    <a:pt x="151838" y="40086"/>
                  </a:lnTo>
                  <a:lnTo>
                    <a:pt x="169929" y="81003"/>
                  </a:lnTo>
                  <a:lnTo>
                    <a:pt x="184767" y="133799"/>
                  </a:lnTo>
                  <a:lnTo>
                    <a:pt x="195434" y="186510"/>
                  </a:lnTo>
                  <a:lnTo>
                    <a:pt x="200415" y="240992"/>
                  </a:lnTo>
                  <a:lnTo>
                    <a:pt x="196301" y="299769"/>
                  </a:lnTo>
                  <a:lnTo>
                    <a:pt x="187673" y="350460"/>
                  </a:lnTo>
                  <a:lnTo>
                    <a:pt x="172119" y="400704"/>
                  </a:lnTo>
                  <a:lnTo>
                    <a:pt x="145902" y="453273"/>
                  </a:lnTo>
                  <a:lnTo>
                    <a:pt x="123997" y="484330"/>
                  </a:lnTo>
                  <a:lnTo>
                    <a:pt x="105615" y="496972"/>
                  </a:lnTo>
                  <a:lnTo>
                    <a:pt x="64357" y="505077"/>
                  </a:lnTo>
                  <a:lnTo>
                    <a:pt x="41284" y="500733"/>
                  </a:lnTo>
                  <a:lnTo>
                    <a:pt x="31855" y="496299"/>
                  </a:lnTo>
                  <a:lnTo>
                    <a:pt x="18260" y="482014"/>
                  </a:lnTo>
                  <a:lnTo>
                    <a:pt x="4029" y="451122"/>
                  </a:lnTo>
                  <a:lnTo>
                    <a:pt x="0" y="438659"/>
                  </a:lnTo>
                  <a:lnTo>
                    <a:pt x="1762" y="415452"/>
                  </a:lnTo>
                  <a:lnTo>
                    <a:pt x="10344" y="394610"/>
                  </a:lnTo>
                  <a:lnTo>
                    <a:pt x="21957" y="377547"/>
                  </a:lnTo>
                  <a:lnTo>
                    <a:pt x="38037" y="365285"/>
                  </a:lnTo>
                  <a:lnTo>
                    <a:pt x="47238" y="360377"/>
                  </a:lnTo>
                  <a:lnTo>
                    <a:pt x="69940" y="358044"/>
                  </a:lnTo>
                  <a:lnTo>
                    <a:pt x="127992" y="369094"/>
                  </a:lnTo>
                  <a:lnTo>
                    <a:pt x="158985" y="380099"/>
                  </a:lnTo>
                  <a:lnTo>
                    <a:pt x="213994" y="409273"/>
                  </a:lnTo>
                  <a:lnTo>
                    <a:pt x="255154" y="424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49169" y="4516080"/>
              <a:ext cx="188158" cy="221744"/>
            </a:xfrm>
            <a:custGeom>
              <a:avLst/>
              <a:gdLst/>
              <a:ahLst/>
              <a:cxnLst/>
              <a:rect l="0" t="0" r="0" b="0"/>
              <a:pathLst>
                <a:path w="188158" h="221744">
                  <a:moveTo>
                    <a:pt x="114457" y="95402"/>
                  </a:moveTo>
                  <a:lnTo>
                    <a:pt x="95329" y="42696"/>
                  </a:lnTo>
                  <a:lnTo>
                    <a:pt x="64654" y="4608"/>
                  </a:lnTo>
                  <a:lnTo>
                    <a:pt x="56689" y="948"/>
                  </a:lnTo>
                  <a:lnTo>
                    <a:pt x="38480" y="0"/>
                  </a:lnTo>
                  <a:lnTo>
                    <a:pt x="29880" y="3724"/>
                  </a:lnTo>
                  <a:lnTo>
                    <a:pt x="14087" y="17221"/>
                  </a:lnTo>
                  <a:lnTo>
                    <a:pt x="5507" y="38038"/>
                  </a:lnTo>
                  <a:lnTo>
                    <a:pt x="0" y="89530"/>
                  </a:lnTo>
                  <a:lnTo>
                    <a:pt x="1251" y="143591"/>
                  </a:lnTo>
                  <a:lnTo>
                    <a:pt x="15534" y="177140"/>
                  </a:lnTo>
                  <a:lnTo>
                    <a:pt x="27988" y="194511"/>
                  </a:lnTo>
                  <a:lnTo>
                    <a:pt x="44441" y="206910"/>
                  </a:lnTo>
                  <a:lnTo>
                    <a:pt x="53742" y="211855"/>
                  </a:lnTo>
                  <a:lnTo>
                    <a:pt x="62282" y="212811"/>
                  </a:lnTo>
                  <a:lnTo>
                    <a:pt x="78010" y="207635"/>
                  </a:lnTo>
                  <a:lnTo>
                    <a:pt x="100019" y="185978"/>
                  </a:lnTo>
                  <a:lnTo>
                    <a:pt x="108040" y="164123"/>
                  </a:lnTo>
                  <a:lnTo>
                    <a:pt x="110435" y="139983"/>
                  </a:lnTo>
                  <a:lnTo>
                    <a:pt x="107547" y="113680"/>
                  </a:lnTo>
                  <a:lnTo>
                    <a:pt x="108680" y="114606"/>
                  </a:lnTo>
                  <a:lnTo>
                    <a:pt x="134363" y="170225"/>
                  </a:lnTo>
                  <a:lnTo>
                    <a:pt x="160547" y="201862"/>
                  </a:lnTo>
                  <a:lnTo>
                    <a:pt x="188157" y="221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51116" y="4200870"/>
              <a:ext cx="177744" cy="238750"/>
            </a:xfrm>
            <a:custGeom>
              <a:avLst/>
              <a:gdLst/>
              <a:ahLst/>
              <a:cxnLst/>
              <a:rect l="0" t="0" r="0" b="0"/>
              <a:pathLst>
                <a:path w="177744" h="238750">
                  <a:moveTo>
                    <a:pt x="44096" y="0"/>
                  </a:moveTo>
                  <a:lnTo>
                    <a:pt x="9768" y="60873"/>
                  </a:lnTo>
                  <a:lnTo>
                    <a:pt x="3663" y="68658"/>
                  </a:lnTo>
                  <a:lnTo>
                    <a:pt x="763" y="70339"/>
                  </a:lnTo>
                  <a:lnTo>
                    <a:pt x="0" y="67950"/>
                  </a:lnTo>
                  <a:lnTo>
                    <a:pt x="660" y="62847"/>
                  </a:lnTo>
                  <a:lnTo>
                    <a:pt x="12769" y="44488"/>
                  </a:lnTo>
                  <a:lnTo>
                    <a:pt x="31174" y="24230"/>
                  </a:lnTo>
                  <a:lnTo>
                    <a:pt x="50831" y="16618"/>
                  </a:lnTo>
                  <a:lnTo>
                    <a:pt x="75166" y="14405"/>
                  </a:lnTo>
                  <a:lnTo>
                    <a:pt x="101578" y="17320"/>
                  </a:lnTo>
                  <a:lnTo>
                    <a:pt x="111664" y="22076"/>
                  </a:lnTo>
                  <a:lnTo>
                    <a:pt x="125989" y="36718"/>
                  </a:lnTo>
                  <a:lnTo>
                    <a:pt x="129107" y="45535"/>
                  </a:lnTo>
                  <a:lnTo>
                    <a:pt x="129452" y="64692"/>
                  </a:lnTo>
                  <a:lnTo>
                    <a:pt x="122586" y="81784"/>
                  </a:lnTo>
                  <a:lnTo>
                    <a:pt x="117480" y="89618"/>
                  </a:lnTo>
                  <a:lnTo>
                    <a:pt x="102447" y="101442"/>
                  </a:lnTo>
                  <a:lnTo>
                    <a:pt x="91087" y="108256"/>
                  </a:lnTo>
                  <a:lnTo>
                    <a:pt x="92971" y="108436"/>
                  </a:lnTo>
                  <a:lnTo>
                    <a:pt x="97736" y="107386"/>
                  </a:lnTo>
                  <a:lnTo>
                    <a:pt x="140370" y="117015"/>
                  </a:lnTo>
                  <a:lnTo>
                    <a:pt x="150393" y="120124"/>
                  </a:lnTo>
                  <a:lnTo>
                    <a:pt x="158244" y="125706"/>
                  </a:lnTo>
                  <a:lnTo>
                    <a:pt x="170088" y="141267"/>
                  </a:lnTo>
                  <a:lnTo>
                    <a:pt x="177743" y="175348"/>
                  </a:lnTo>
                  <a:lnTo>
                    <a:pt x="173295" y="198425"/>
                  </a:lnTo>
                  <a:lnTo>
                    <a:pt x="168833" y="209493"/>
                  </a:lnTo>
                  <a:lnTo>
                    <a:pt x="154517" y="224909"/>
                  </a:lnTo>
                  <a:lnTo>
                    <a:pt x="145786" y="230658"/>
                  </a:lnTo>
                  <a:lnTo>
                    <a:pt x="111141" y="238749"/>
                  </a:lnTo>
                  <a:lnTo>
                    <a:pt x="87932" y="234402"/>
                  </a:lnTo>
                  <a:lnTo>
                    <a:pt x="4409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26839" y="4211399"/>
              <a:ext cx="366231" cy="617692"/>
            </a:xfrm>
            <a:custGeom>
              <a:avLst/>
              <a:gdLst/>
              <a:ahLst/>
              <a:cxnLst/>
              <a:rect l="0" t="0" r="0" b="0"/>
              <a:pathLst>
                <a:path w="366231" h="617692">
                  <a:moveTo>
                    <a:pt x="0" y="0"/>
                  </a:moveTo>
                  <a:lnTo>
                    <a:pt x="15641" y="26386"/>
                  </a:lnTo>
                  <a:lnTo>
                    <a:pt x="34844" y="88901"/>
                  </a:lnTo>
                  <a:lnTo>
                    <a:pt x="50253" y="151355"/>
                  </a:lnTo>
                  <a:lnTo>
                    <a:pt x="71494" y="213084"/>
                  </a:lnTo>
                  <a:lnTo>
                    <a:pt x="87302" y="270078"/>
                  </a:lnTo>
                  <a:lnTo>
                    <a:pt x="101689" y="333112"/>
                  </a:lnTo>
                  <a:lnTo>
                    <a:pt x="111109" y="389208"/>
                  </a:lnTo>
                  <a:lnTo>
                    <a:pt x="115589" y="437674"/>
                  </a:lnTo>
                  <a:lnTo>
                    <a:pt x="122636" y="488560"/>
                  </a:lnTo>
                  <a:lnTo>
                    <a:pt x="128729" y="551917"/>
                  </a:lnTo>
                  <a:lnTo>
                    <a:pt x="131443" y="564476"/>
                  </a:lnTo>
                  <a:lnTo>
                    <a:pt x="130912" y="570510"/>
                  </a:lnTo>
                  <a:lnTo>
                    <a:pt x="128219" y="572192"/>
                  </a:lnTo>
                  <a:lnTo>
                    <a:pt x="124084" y="570974"/>
                  </a:lnTo>
                  <a:lnTo>
                    <a:pt x="116370" y="560262"/>
                  </a:lnTo>
                  <a:lnTo>
                    <a:pt x="98339" y="507571"/>
                  </a:lnTo>
                  <a:lnTo>
                    <a:pt x="87362" y="460569"/>
                  </a:lnTo>
                  <a:lnTo>
                    <a:pt x="84847" y="406571"/>
                  </a:lnTo>
                  <a:lnTo>
                    <a:pt x="90001" y="364830"/>
                  </a:lnTo>
                  <a:lnTo>
                    <a:pt x="104526" y="328416"/>
                  </a:lnTo>
                  <a:lnTo>
                    <a:pt x="129237" y="300989"/>
                  </a:lnTo>
                  <a:lnTo>
                    <a:pt x="151805" y="291700"/>
                  </a:lnTo>
                  <a:lnTo>
                    <a:pt x="176263" y="288742"/>
                  </a:lnTo>
                  <a:lnTo>
                    <a:pt x="231269" y="299358"/>
                  </a:lnTo>
                  <a:lnTo>
                    <a:pt x="272500" y="328194"/>
                  </a:lnTo>
                  <a:lnTo>
                    <a:pt x="311720" y="370353"/>
                  </a:lnTo>
                  <a:lnTo>
                    <a:pt x="344239" y="429717"/>
                  </a:lnTo>
                  <a:lnTo>
                    <a:pt x="363396" y="485224"/>
                  </a:lnTo>
                  <a:lnTo>
                    <a:pt x="366230" y="510842"/>
                  </a:lnTo>
                  <a:lnTo>
                    <a:pt x="356647" y="551573"/>
                  </a:lnTo>
                  <a:lnTo>
                    <a:pt x="338990" y="587689"/>
                  </a:lnTo>
                  <a:lnTo>
                    <a:pt x="322628" y="603566"/>
                  </a:lnTo>
                  <a:lnTo>
                    <a:pt x="302487" y="613352"/>
                  </a:lnTo>
                  <a:lnTo>
                    <a:pt x="264841" y="617691"/>
                  </a:lnTo>
                  <a:lnTo>
                    <a:pt x="207079" y="609270"/>
                  </a:lnTo>
                  <a:lnTo>
                    <a:pt x="163132" y="596595"/>
                  </a:lnTo>
                  <a:lnTo>
                    <a:pt x="122431" y="571351"/>
                  </a:lnTo>
                  <a:lnTo>
                    <a:pt x="94756" y="5474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34600" y="3960946"/>
              <a:ext cx="2022071" cy="1076814"/>
            </a:xfrm>
            <a:custGeom>
              <a:avLst/>
              <a:gdLst/>
              <a:ahLst/>
              <a:cxnLst/>
              <a:rect l="0" t="0" r="0" b="0"/>
              <a:pathLst>
                <a:path w="2022071" h="1076814">
                  <a:moveTo>
                    <a:pt x="1050083" y="18826"/>
                  </a:moveTo>
                  <a:lnTo>
                    <a:pt x="992819" y="10492"/>
                  </a:lnTo>
                  <a:lnTo>
                    <a:pt x="937517" y="3142"/>
                  </a:lnTo>
                  <a:lnTo>
                    <a:pt x="884392" y="0"/>
                  </a:lnTo>
                  <a:lnTo>
                    <a:pt x="839293" y="5319"/>
                  </a:lnTo>
                  <a:lnTo>
                    <a:pt x="780307" y="8584"/>
                  </a:lnTo>
                  <a:lnTo>
                    <a:pt x="723443" y="16456"/>
                  </a:lnTo>
                  <a:lnTo>
                    <a:pt x="667498" y="23947"/>
                  </a:lnTo>
                  <a:lnTo>
                    <a:pt x="605685" y="36975"/>
                  </a:lnTo>
                  <a:lnTo>
                    <a:pt x="544642" y="47905"/>
                  </a:lnTo>
                  <a:lnTo>
                    <a:pt x="491365" y="61138"/>
                  </a:lnTo>
                  <a:lnTo>
                    <a:pt x="435781" y="75017"/>
                  </a:lnTo>
                  <a:lnTo>
                    <a:pt x="380911" y="89023"/>
                  </a:lnTo>
                  <a:lnTo>
                    <a:pt x="324230" y="112153"/>
                  </a:lnTo>
                  <a:lnTo>
                    <a:pt x="271055" y="145442"/>
                  </a:lnTo>
                  <a:lnTo>
                    <a:pt x="207811" y="178973"/>
                  </a:lnTo>
                  <a:lnTo>
                    <a:pt x="147753" y="219062"/>
                  </a:lnTo>
                  <a:lnTo>
                    <a:pt x="86617" y="268012"/>
                  </a:lnTo>
                  <a:lnTo>
                    <a:pt x="37413" y="321294"/>
                  </a:lnTo>
                  <a:lnTo>
                    <a:pt x="18367" y="371658"/>
                  </a:lnTo>
                  <a:lnTo>
                    <a:pt x="2621" y="428682"/>
                  </a:lnTo>
                  <a:lnTo>
                    <a:pt x="0" y="476917"/>
                  </a:lnTo>
                  <a:lnTo>
                    <a:pt x="7282" y="527083"/>
                  </a:lnTo>
                  <a:lnTo>
                    <a:pt x="30111" y="589668"/>
                  </a:lnTo>
                  <a:lnTo>
                    <a:pt x="50259" y="631331"/>
                  </a:lnTo>
                  <a:lnTo>
                    <a:pt x="92257" y="688431"/>
                  </a:lnTo>
                  <a:lnTo>
                    <a:pt x="116766" y="713756"/>
                  </a:lnTo>
                  <a:lnTo>
                    <a:pt x="178631" y="756337"/>
                  </a:lnTo>
                  <a:lnTo>
                    <a:pt x="239601" y="794860"/>
                  </a:lnTo>
                  <a:lnTo>
                    <a:pt x="302579" y="830174"/>
                  </a:lnTo>
                  <a:lnTo>
                    <a:pt x="337271" y="847651"/>
                  </a:lnTo>
                  <a:lnTo>
                    <a:pt x="397512" y="868909"/>
                  </a:lnTo>
                  <a:lnTo>
                    <a:pt x="450691" y="890420"/>
                  </a:lnTo>
                  <a:lnTo>
                    <a:pt x="506256" y="911870"/>
                  </a:lnTo>
                  <a:lnTo>
                    <a:pt x="562292" y="930231"/>
                  </a:lnTo>
                  <a:lnTo>
                    <a:pt x="618421" y="945123"/>
                  </a:lnTo>
                  <a:lnTo>
                    <a:pt x="680157" y="959330"/>
                  </a:lnTo>
                  <a:lnTo>
                    <a:pt x="741442" y="973402"/>
                  </a:lnTo>
                  <a:lnTo>
                    <a:pt x="790308" y="983936"/>
                  </a:lnTo>
                  <a:lnTo>
                    <a:pt x="852454" y="997976"/>
                  </a:lnTo>
                  <a:lnTo>
                    <a:pt x="915119" y="1012014"/>
                  </a:lnTo>
                  <a:lnTo>
                    <a:pt x="963951" y="1022542"/>
                  </a:lnTo>
                  <a:lnTo>
                    <a:pt x="1015464" y="1033071"/>
                  </a:lnTo>
                  <a:lnTo>
                    <a:pt x="1078037" y="1045939"/>
                  </a:lnTo>
                  <a:lnTo>
                    <a:pt x="1128296" y="1050402"/>
                  </a:lnTo>
                  <a:lnTo>
                    <a:pt x="1179062" y="1058613"/>
                  </a:lnTo>
                  <a:lnTo>
                    <a:pt x="1241850" y="1068748"/>
                  </a:lnTo>
                  <a:lnTo>
                    <a:pt x="1292907" y="1070808"/>
                  </a:lnTo>
                  <a:lnTo>
                    <a:pt x="1345079" y="1074538"/>
                  </a:lnTo>
                  <a:lnTo>
                    <a:pt x="1394463" y="1076813"/>
                  </a:lnTo>
                  <a:lnTo>
                    <a:pt x="1441851" y="1073197"/>
                  </a:lnTo>
                  <a:lnTo>
                    <a:pt x="1504676" y="1071976"/>
                  </a:lnTo>
                  <a:lnTo>
                    <a:pt x="1562146" y="1063329"/>
                  </a:lnTo>
                  <a:lnTo>
                    <a:pt x="1618558" y="1050356"/>
                  </a:lnTo>
                  <a:lnTo>
                    <a:pt x="1674762" y="1036529"/>
                  </a:lnTo>
                  <a:lnTo>
                    <a:pt x="1729754" y="1015297"/>
                  </a:lnTo>
                  <a:lnTo>
                    <a:pt x="1786462" y="989309"/>
                  </a:lnTo>
                  <a:lnTo>
                    <a:pt x="1839640" y="952526"/>
                  </a:lnTo>
                  <a:lnTo>
                    <a:pt x="1899765" y="900731"/>
                  </a:lnTo>
                  <a:lnTo>
                    <a:pt x="1944731" y="842949"/>
                  </a:lnTo>
                  <a:lnTo>
                    <a:pt x="1957752" y="826130"/>
                  </a:lnTo>
                  <a:lnTo>
                    <a:pt x="1985058" y="770842"/>
                  </a:lnTo>
                  <a:lnTo>
                    <a:pt x="2007443" y="714298"/>
                  </a:lnTo>
                  <a:lnTo>
                    <a:pt x="2022070" y="654942"/>
                  </a:lnTo>
                  <a:lnTo>
                    <a:pt x="2020583" y="599673"/>
                  </a:lnTo>
                  <a:lnTo>
                    <a:pt x="2015957" y="538670"/>
                  </a:lnTo>
                  <a:lnTo>
                    <a:pt x="2004243" y="489488"/>
                  </a:lnTo>
                  <a:lnTo>
                    <a:pt x="1979799" y="430413"/>
                  </a:lnTo>
                  <a:lnTo>
                    <a:pt x="1948014" y="376923"/>
                  </a:lnTo>
                  <a:lnTo>
                    <a:pt x="1897292" y="319224"/>
                  </a:lnTo>
                  <a:lnTo>
                    <a:pt x="1846392" y="282313"/>
                  </a:lnTo>
                  <a:lnTo>
                    <a:pt x="1786787" y="246980"/>
                  </a:lnTo>
                  <a:lnTo>
                    <a:pt x="1733685" y="218874"/>
                  </a:lnTo>
                  <a:lnTo>
                    <a:pt x="1670213" y="183773"/>
                  </a:lnTo>
                  <a:lnTo>
                    <a:pt x="1609619" y="155696"/>
                  </a:lnTo>
                  <a:lnTo>
                    <a:pt x="1546654" y="133209"/>
                  </a:lnTo>
                  <a:lnTo>
                    <a:pt x="1486297" y="110267"/>
                  </a:lnTo>
                  <a:lnTo>
                    <a:pt x="1426194" y="93257"/>
                  </a:lnTo>
                  <a:lnTo>
                    <a:pt x="1363933" y="84221"/>
                  </a:lnTo>
                  <a:lnTo>
                    <a:pt x="1315171" y="82656"/>
                  </a:lnTo>
                  <a:lnTo>
                    <a:pt x="1253528" y="82127"/>
                  </a:lnTo>
                  <a:lnTo>
                    <a:pt x="1204600" y="82035"/>
                  </a:lnTo>
                  <a:lnTo>
                    <a:pt x="1142433" y="82004"/>
                  </a:lnTo>
                  <a:lnTo>
                    <a:pt x="1091484" y="81999"/>
                  </a:lnTo>
                  <a:lnTo>
                    <a:pt x="1042463" y="81997"/>
                  </a:lnTo>
                  <a:lnTo>
                    <a:pt x="992064" y="81997"/>
                  </a:lnTo>
                  <a:lnTo>
                    <a:pt x="938916" y="78877"/>
                  </a:lnTo>
                  <a:lnTo>
                    <a:pt x="890413" y="73663"/>
                  </a:lnTo>
                  <a:lnTo>
                    <a:pt x="827211" y="66313"/>
                  </a:lnTo>
                  <a:lnTo>
                    <a:pt x="797400" y="60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00414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92074" y="136870"/>
            <a:ext cx="1139844" cy="779110"/>
            <a:chOff x="492074" y="136870"/>
            <a:chExt cx="1139844" cy="779110"/>
          </a:xfrm>
        </p:grpSpPr>
        <p:sp>
          <p:nvSpPr>
            <p:cNvPr id="2" name="Freeform 1"/>
            <p:cNvSpPr/>
            <p:nvPr/>
          </p:nvSpPr>
          <p:spPr>
            <a:xfrm>
              <a:off x="492074" y="231626"/>
              <a:ext cx="234393" cy="663297"/>
            </a:xfrm>
            <a:custGeom>
              <a:avLst/>
              <a:gdLst/>
              <a:ahLst/>
              <a:cxnLst/>
              <a:rect l="0" t="0" r="0" b="0"/>
              <a:pathLst>
                <a:path w="234393" h="663297">
                  <a:moveTo>
                    <a:pt x="234392" y="0"/>
                  </a:moveTo>
                  <a:lnTo>
                    <a:pt x="210345" y="9576"/>
                  </a:lnTo>
                  <a:lnTo>
                    <a:pt x="152390" y="47784"/>
                  </a:lnTo>
                  <a:lnTo>
                    <a:pt x="101161" y="107081"/>
                  </a:lnTo>
                  <a:lnTo>
                    <a:pt x="62833" y="166498"/>
                  </a:lnTo>
                  <a:lnTo>
                    <a:pt x="36551" y="205701"/>
                  </a:lnTo>
                  <a:lnTo>
                    <a:pt x="12298" y="265760"/>
                  </a:lnTo>
                  <a:lnTo>
                    <a:pt x="0" y="319730"/>
                  </a:lnTo>
                  <a:lnTo>
                    <a:pt x="126" y="374585"/>
                  </a:lnTo>
                  <a:lnTo>
                    <a:pt x="3414" y="435947"/>
                  </a:lnTo>
                  <a:lnTo>
                    <a:pt x="14115" y="489316"/>
                  </a:lnTo>
                  <a:lnTo>
                    <a:pt x="33083" y="549901"/>
                  </a:lnTo>
                  <a:lnTo>
                    <a:pt x="60530" y="591287"/>
                  </a:lnTo>
                  <a:lnTo>
                    <a:pt x="88511" y="619343"/>
                  </a:lnTo>
                  <a:lnTo>
                    <a:pt x="150164" y="663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536953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5760" y="17958"/>
                  </a:lnTo>
                  <a:lnTo>
                    <a:pt x="3199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384003"/>
              <a:ext cx="273742" cy="419383"/>
            </a:xfrm>
            <a:custGeom>
              <a:avLst/>
              <a:gdLst/>
              <a:ahLst/>
              <a:cxnLst/>
              <a:rect l="0" t="0" r="0" b="0"/>
              <a:pathLst>
                <a:path w="273742" h="419383">
                  <a:moveTo>
                    <a:pt x="0" y="68722"/>
                  </a:moveTo>
                  <a:lnTo>
                    <a:pt x="9576" y="44675"/>
                  </a:lnTo>
                  <a:lnTo>
                    <a:pt x="27534" y="23252"/>
                  </a:lnTo>
                  <a:lnTo>
                    <a:pt x="44993" y="9129"/>
                  </a:lnTo>
                  <a:lnTo>
                    <a:pt x="70690" y="1292"/>
                  </a:lnTo>
                  <a:lnTo>
                    <a:pt x="111802" y="0"/>
                  </a:lnTo>
                  <a:lnTo>
                    <a:pt x="133918" y="5423"/>
                  </a:lnTo>
                  <a:lnTo>
                    <a:pt x="151546" y="15633"/>
                  </a:lnTo>
                  <a:lnTo>
                    <a:pt x="174624" y="40124"/>
                  </a:lnTo>
                  <a:lnTo>
                    <a:pt x="194978" y="81010"/>
                  </a:lnTo>
                  <a:lnTo>
                    <a:pt x="210263" y="132934"/>
                  </a:lnTo>
                  <a:lnTo>
                    <a:pt x="224548" y="188250"/>
                  </a:lnTo>
                  <a:lnTo>
                    <a:pt x="229059" y="244237"/>
                  </a:lnTo>
                  <a:lnTo>
                    <a:pt x="221638" y="285153"/>
                  </a:lnTo>
                  <a:lnTo>
                    <a:pt x="192169" y="347437"/>
                  </a:lnTo>
                  <a:lnTo>
                    <a:pt x="150834" y="401021"/>
                  </a:lnTo>
                  <a:lnTo>
                    <a:pt x="124240" y="417265"/>
                  </a:lnTo>
                  <a:lnTo>
                    <a:pt x="104351" y="419382"/>
                  </a:lnTo>
                  <a:lnTo>
                    <a:pt x="83813" y="415254"/>
                  </a:lnTo>
                  <a:lnTo>
                    <a:pt x="62987" y="405620"/>
                  </a:lnTo>
                  <a:lnTo>
                    <a:pt x="48271" y="387300"/>
                  </a:lnTo>
                  <a:lnTo>
                    <a:pt x="39002" y="363560"/>
                  </a:lnTo>
                  <a:lnTo>
                    <a:pt x="34953" y="325057"/>
                  </a:lnTo>
                  <a:lnTo>
                    <a:pt x="38152" y="301972"/>
                  </a:lnTo>
                  <a:lnTo>
                    <a:pt x="44152" y="294412"/>
                  </a:lnTo>
                  <a:lnTo>
                    <a:pt x="63297" y="286012"/>
                  </a:lnTo>
                  <a:lnTo>
                    <a:pt x="100383" y="281283"/>
                  </a:lnTo>
                  <a:lnTo>
                    <a:pt x="141008" y="285471"/>
                  </a:lnTo>
                  <a:lnTo>
                    <a:pt x="199200" y="309034"/>
                  </a:lnTo>
                  <a:lnTo>
                    <a:pt x="256900" y="331772"/>
                  </a:lnTo>
                  <a:lnTo>
                    <a:pt x="273741" y="3424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6020" y="221098"/>
              <a:ext cx="271064" cy="694882"/>
            </a:xfrm>
            <a:custGeom>
              <a:avLst/>
              <a:gdLst/>
              <a:ahLst/>
              <a:cxnLst/>
              <a:rect l="0" t="0" r="0" b="0"/>
              <a:pathLst>
                <a:path w="271064" h="694882">
                  <a:moveTo>
                    <a:pt x="0" y="0"/>
                  </a:moveTo>
                  <a:lnTo>
                    <a:pt x="19151" y="16811"/>
                  </a:lnTo>
                  <a:lnTo>
                    <a:pt x="73218" y="55087"/>
                  </a:lnTo>
                  <a:lnTo>
                    <a:pt x="131239" y="101374"/>
                  </a:lnTo>
                  <a:lnTo>
                    <a:pt x="161018" y="132112"/>
                  </a:lnTo>
                  <a:lnTo>
                    <a:pt x="203514" y="194574"/>
                  </a:lnTo>
                  <a:lnTo>
                    <a:pt x="231620" y="248831"/>
                  </a:lnTo>
                  <a:lnTo>
                    <a:pt x="258316" y="304819"/>
                  </a:lnTo>
                  <a:lnTo>
                    <a:pt x="268651" y="340271"/>
                  </a:lnTo>
                  <a:lnTo>
                    <a:pt x="271063" y="392499"/>
                  </a:lnTo>
                  <a:lnTo>
                    <a:pt x="264889" y="445539"/>
                  </a:lnTo>
                  <a:lnTo>
                    <a:pt x="254481" y="497129"/>
                  </a:lnTo>
                  <a:lnTo>
                    <a:pt x="233715" y="553957"/>
                  </a:lnTo>
                  <a:lnTo>
                    <a:pt x="215478" y="591514"/>
                  </a:lnTo>
                  <a:lnTo>
                    <a:pt x="183464" y="646127"/>
                  </a:lnTo>
                  <a:lnTo>
                    <a:pt x="157928" y="694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1293" y="147398"/>
              <a:ext cx="20625" cy="273742"/>
            </a:xfrm>
            <a:custGeom>
              <a:avLst/>
              <a:gdLst/>
              <a:ahLst/>
              <a:cxnLst/>
              <a:rect l="0" t="0" r="0" b="0"/>
              <a:pathLst>
                <a:path w="20625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42950"/>
                  </a:lnTo>
                  <a:lnTo>
                    <a:pt x="7917" y="194874"/>
                  </a:lnTo>
                  <a:lnTo>
                    <a:pt x="17044" y="257636"/>
                  </a:lnTo>
                  <a:lnTo>
                    <a:pt x="2062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42404" y="136870"/>
              <a:ext cx="178985" cy="161160"/>
            </a:xfrm>
            <a:custGeom>
              <a:avLst/>
              <a:gdLst/>
              <a:ahLst/>
              <a:cxnLst/>
              <a:rect l="0" t="0" r="0" b="0"/>
              <a:pathLst>
                <a:path w="178985" h="161160">
                  <a:moveTo>
                    <a:pt x="178984" y="105285"/>
                  </a:moveTo>
                  <a:lnTo>
                    <a:pt x="125109" y="124413"/>
                  </a:lnTo>
                  <a:lnTo>
                    <a:pt x="63063" y="153478"/>
                  </a:lnTo>
                  <a:lnTo>
                    <a:pt x="42066" y="161019"/>
                  </a:lnTo>
                  <a:lnTo>
                    <a:pt x="32723" y="161159"/>
                  </a:lnTo>
                  <a:lnTo>
                    <a:pt x="16103" y="155074"/>
                  </a:lnTo>
                  <a:lnTo>
                    <a:pt x="10735" y="147836"/>
                  </a:lnTo>
                  <a:lnTo>
                    <a:pt x="4771" y="127316"/>
                  </a:lnTo>
                  <a:lnTo>
                    <a:pt x="942" y="76015"/>
                  </a:lnTo>
                  <a:lnTo>
                    <a:pt x="186" y="27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69103" y="39942"/>
            <a:ext cx="768581" cy="634600"/>
            <a:chOff x="6469103" y="39942"/>
            <a:chExt cx="768581" cy="634600"/>
          </a:xfrm>
        </p:grpSpPr>
        <p:sp>
          <p:nvSpPr>
            <p:cNvPr id="9" name="Freeform 8"/>
            <p:cNvSpPr/>
            <p:nvPr/>
          </p:nvSpPr>
          <p:spPr>
            <a:xfrm>
              <a:off x="6469103" y="408439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0"/>
                  </a:moveTo>
                  <a:lnTo>
                    <a:pt x="98469" y="8334"/>
                  </a:lnTo>
                  <a:lnTo>
                    <a:pt x="39338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700730" y="225448"/>
              <a:ext cx="368498" cy="449094"/>
            </a:xfrm>
            <a:custGeom>
              <a:avLst/>
              <a:gdLst/>
              <a:ahLst/>
              <a:cxnLst/>
              <a:rect l="0" t="0" r="0" b="0"/>
              <a:pathLst>
                <a:path w="368498" h="449094">
                  <a:moveTo>
                    <a:pt x="0" y="67178"/>
                  </a:moveTo>
                  <a:lnTo>
                    <a:pt x="29308" y="28805"/>
                  </a:lnTo>
                  <a:lnTo>
                    <a:pt x="55087" y="13174"/>
                  </a:lnTo>
                  <a:lnTo>
                    <a:pt x="90542" y="1134"/>
                  </a:lnTo>
                  <a:lnTo>
                    <a:pt x="113940" y="0"/>
                  </a:lnTo>
                  <a:lnTo>
                    <a:pt x="136038" y="4566"/>
                  </a:lnTo>
                  <a:lnTo>
                    <a:pt x="167039" y="20290"/>
                  </a:lnTo>
                  <a:lnTo>
                    <a:pt x="183814" y="33081"/>
                  </a:lnTo>
                  <a:lnTo>
                    <a:pt x="220811" y="90215"/>
                  </a:lnTo>
                  <a:lnTo>
                    <a:pt x="243528" y="144778"/>
                  </a:lnTo>
                  <a:lnTo>
                    <a:pt x="249971" y="192206"/>
                  </a:lnTo>
                  <a:lnTo>
                    <a:pt x="246291" y="243303"/>
                  </a:lnTo>
                  <a:lnTo>
                    <a:pt x="234567" y="303396"/>
                  </a:lnTo>
                  <a:lnTo>
                    <a:pt x="217866" y="350275"/>
                  </a:lnTo>
                  <a:lnTo>
                    <a:pt x="184407" y="410001"/>
                  </a:lnTo>
                  <a:lnTo>
                    <a:pt x="156415" y="435607"/>
                  </a:lnTo>
                  <a:lnTo>
                    <a:pt x="136198" y="446563"/>
                  </a:lnTo>
                  <a:lnTo>
                    <a:pt x="112395" y="449093"/>
                  </a:lnTo>
                  <a:lnTo>
                    <a:pt x="88557" y="445148"/>
                  </a:lnTo>
                  <a:lnTo>
                    <a:pt x="70165" y="435596"/>
                  </a:lnTo>
                  <a:lnTo>
                    <a:pt x="57310" y="420432"/>
                  </a:lnTo>
                  <a:lnTo>
                    <a:pt x="48868" y="400825"/>
                  </a:lnTo>
                  <a:lnTo>
                    <a:pt x="45116" y="376512"/>
                  </a:lnTo>
                  <a:lnTo>
                    <a:pt x="49687" y="356348"/>
                  </a:lnTo>
                  <a:lnTo>
                    <a:pt x="71686" y="324339"/>
                  </a:lnTo>
                  <a:lnTo>
                    <a:pt x="102868" y="302601"/>
                  </a:lnTo>
                  <a:lnTo>
                    <a:pt x="141743" y="292521"/>
                  </a:lnTo>
                  <a:lnTo>
                    <a:pt x="189565" y="297520"/>
                  </a:lnTo>
                  <a:lnTo>
                    <a:pt x="239740" y="312892"/>
                  </a:lnTo>
                  <a:lnTo>
                    <a:pt x="295649" y="344897"/>
                  </a:lnTo>
                  <a:lnTo>
                    <a:pt x="342063" y="366358"/>
                  </a:lnTo>
                  <a:lnTo>
                    <a:pt x="368497" y="372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227155" y="39942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8333" y="176885"/>
                  </a:lnTo>
                  <a:lnTo>
                    <a:pt x="10095" y="234722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046985" y="92584"/>
              <a:ext cx="180171" cy="134246"/>
            </a:xfrm>
            <a:custGeom>
              <a:avLst/>
              <a:gdLst/>
              <a:ahLst/>
              <a:cxnLst/>
              <a:rect l="0" t="0" r="0" b="0"/>
              <a:pathLst>
                <a:path w="180171" h="134246">
                  <a:moveTo>
                    <a:pt x="180170" y="73700"/>
                  </a:moveTo>
                  <a:lnTo>
                    <a:pt x="119060" y="100064"/>
                  </a:lnTo>
                  <a:lnTo>
                    <a:pt x="64628" y="128009"/>
                  </a:lnTo>
                  <a:lnTo>
                    <a:pt x="27263" y="134245"/>
                  </a:lnTo>
                  <a:lnTo>
                    <a:pt x="17400" y="131611"/>
                  </a:lnTo>
                  <a:lnTo>
                    <a:pt x="9657" y="126345"/>
                  </a:lnTo>
                  <a:lnTo>
                    <a:pt x="3324" y="119325"/>
                  </a:lnTo>
                  <a:lnTo>
                    <a:pt x="271" y="111136"/>
                  </a:lnTo>
                  <a:lnTo>
                    <a:pt x="0" y="92678"/>
                  </a:lnTo>
                  <a:lnTo>
                    <a:pt x="15736" y="31403"/>
                  </a:lnTo>
                  <a:lnTo>
                    <a:pt x="327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71337" y="1063378"/>
            <a:ext cx="3481749" cy="652768"/>
            <a:chOff x="171337" y="1063378"/>
            <a:chExt cx="3481749" cy="652768"/>
          </a:xfrm>
        </p:grpSpPr>
        <p:sp>
          <p:nvSpPr>
            <p:cNvPr id="14" name="Freeform 13"/>
            <p:cNvSpPr/>
            <p:nvPr/>
          </p:nvSpPr>
          <p:spPr>
            <a:xfrm>
              <a:off x="171337" y="1158134"/>
              <a:ext cx="155047" cy="505369"/>
            </a:xfrm>
            <a:custGeom>
              <a:avLst/>
              <a:gdLst/>
              <a:ahLst/>
              <a:cxnLst/>
              <a:rect l="0" t="0" r="0" b="0"/>
              <a:pathLst>
                <a:path w="155047" h="505369">
                  <a:moveTo>
                    <a:pt x="112932" y="0"/>
                  </a:moveTo>
                  <a:lnTo>
                    <a:pt x="88885" y="9576"/>
                  </a:lnTo>
                  <a:lnTo>
                    <a:pt x="67463" y="27534"/>
                  </a:lnTo>
                  <a:lnTo>
                    <a:pt x="47467" y="54562"/>
                  </a:lnTo>
                  <a:lnTo>
                    <a:pt x="14864" y="115982"/>
                  </a:lnTo>
                  <a:lnTo>
                    <a:pt x="2896" y="148619"/>
                  </a:lnTo>
                  <a:lnTo>
                    <a:pt x="0" y="187405"/>
                  </a:lnTo>
                  <a:lnTo>
                    <a:pt x="5790" y="242433"/>
                  </a:lnTo>
                  <a:lnTo>
                    <a:pt x="15808" y="305146"/>
                  </a:lnTo>
                  <a:lnTo>
                    <a:pt x="32049" y="358627"/>
                  </a:lnTo>
                  <a:lnTo>
                    <a:pt x="57441" y="408662"/>
                  </a:lnTo>
                  <a:lnTo>
                    <a:pt x="115504" y="466239"/>
                  </a:lnTo>
                  <a:lnTo>
                    <a:pt x="155046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326" y="138976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78335" y="12724"/>
                  </a:lnTo>
                  <a:lnTo>
                    <a:pt x="17175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3782" y="1225967"/>
              <a:ext cx="263213" cy="356319"/>
            </a:xfrm>
            <a:custGeom>
              <a:avLst/>
              <a:gdLst/>
              <a:ahLst/>
              <a:cxnLst/>
              <a:rect l="0" t="0" r="0" b="0"/>
              <a:pathLst>
                <a:path w="263213" h="356319">
                  <a:moveTo>
                    <a:pt x="0" y="58509"/>
                  </a:moveTo>
                  <a:lnTo>
                    <a:pt x="0" y="36152"/>
                  </a:lnTo>
                  <a:lnTo>
                    <a:pt x="3509" y="27227"/>
                  </a:lnTo>
                  <a:lnTo>
                    <a:pt x="16767" y="11071"/>
                  </a:lnTo>
                  <a:lnTo>
                    <a:pt x="37478" y="2331"/>
                  </a:lnTo>
                  <a:lnTo>
                    <a:pt x="49552" y="0"/>
                  </a:lnTo>
                  <a:lnTo>
                    <a:pt x="72326" y="3649"/>
                  </a:lnTo>
                  <a:lnTo>
                    <a:pt x="124991" y="25462"/>
                  </a:lnTo>
                  <a:lnTo>
                    <a:pt x="164306" y="70232"/>
                  </a:lnTo>
                  <a:lnTo>
                    <a:pt x="172461" y="93745"/>
                  </a:lnTo>
                  <a:lnTo>
                    <a:pt x="183285" y="146968"/>
                  </a:lnTo>
                  <a:lnTo>
                    <a:pt x="194348" y="202541"/>
                  </a:lnTo>
                  <a:lnTo>
                    <a:pt x="187695" y="258579"/>
                  </a:lnTo>
                  <a:lnTo>
                    <a:pt x="179346" y="285469"/>
                  </a:lnTo>
                  <a:lnTo>
                    <a:pt x="141121" y="336575"/>
                  </a:lnTo>
                  <a:lnTo>
                    <a:pt x="113953" y="353939"/>
                  </a:lnTo>
                  <a:lnTo>
                    <a:pt x="93930" y="356318"/>
                  </a:lnTo>
                  <a:lnTo>
                    <a:pt x="83677" y="355314"/>
                  </a:lnTo>
                  <a:lnTo>
                    <a:pt x="75672" y="351136"/>
                  </a:lnTo>
                  <a:lnTo>
                    <a:pt x="63657" y="337134"/>
                  </a:lnTo>
                  <a:lnTo>
                    <a:pt x="61156" y="328487"/>
                  </a:lnTo>
                  <a:lnTo>
                    <a:pt x="61495" y="309521"/>
                  </a:lnTo>
                  <a:lnTo>
                    <a:pt x="68665" y="292512"/>
                  </a:lnTo>
                  <a:lnTo>
                    <a:pt x="73853" y="284701"/>
                  </a:lnTo>
                  <a:lnTo>
                    <a:pt x="88975" y="272903"/>
                  </a:lnTo>
                  <a:lnTo>
                    <a:pt x="97921" y="268119"/>
                  </a:lnTo>
                  <a:lnTo>
                    <a:pt x="138458" y="261386"/>
                  </a:lnTo>
                  <a:lnTo>
                    <a:pt x="187747" y="267516"/>
                  </a:lnTo>
                  <a:lnTo>
                    <a:pt x="249019" y="285628"/>
                  </a:lnTo>
                  <a:lnTo>
                    <a:pt x="263212" y="290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1181" y="1147606"/>
              <a:ext cx="248701" cy="484312"/>
            </a:xfrm>
            <a:custGeom>
              <a:avLst/>
              <a:gdLst/>
              <a:ahLst/>
              <a:cxnLst/>
              <a:rect l="0" t="0" r="0" b="0"/>
              <a:pathLst>
                <a:path w="248701" h="484312">
                  <a:moveTo>
                    <a:pt x="0" y="0"/>
                  </a:moveTo>
                  <a:lnTo>
                    <a:pt x="53875" y="19128"/>
                  </a:lnTo>
                  <a:lnTo>
                    <a:pt x="109856" y="57768"/>
                  </a:lnTo>
                  <a:lnTo>
                    <a:pt x="167440" y="105960"/>
                  </a:lnTo>
                  <a:lnTo>
                    <a:pt x="201964" y="157107"/>
                  </a:lnTo>
                  <a:lnTo>
                    <a:pt x="224138" y="205388"/>
                  </a:lnTo>
                  <a:lnTo>
                    <a:pt x="243186" y="256738"/>
                  </a:lnTo>
                  <a:lnTo>
                    <a:pt x="248700" y="307827"/>
                  </a:lnTo>
                  <a:lnTo>
                    <a:pt x="240675" y="367605"/>
                  </a:lnTo>
                  <a:lnTo>
                    <a:pt x="228069" y="407227"/>
                  </a:lnTo>
                  <a:lnTo>
                    <a:pt x="192320" y="467246"/>
                  </a:lnTo>
                  <a:lnTo>
                    <a:pt x="178984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91760" y="1105492"/>
              <a:ext cx="134790" cy="442198"/>
            </a:xfrm>
            <a:custGeom>
              <a:avLst/>
              <a:gdLst/>
              <a:ahLst/>
              <a:cxnLst/>
              <a:rect l="0" t="0" r="0" b="0"/>
              <a:pathLst>
                <a:path w="134790" h="442198">
                  <a:moveTo>
                    <a:pt x="92675" y="0"/>
                  </a:moveTo>
                  <a:lnTo>
                    <a:pt x="75907" y="11178"/>
                  </a:lnTo>
                  <a:lnTo>
                    <a:pt x="64555" y="26025"/>
                  </a:lnTo>
                  <a:lnTo>
                    <a:pt x="40337" y="84664"/>
                  </a:lnTo>
                  <a:lnTo>
                    <a:pt x="22525" y="138097"/>
                  </a:lnTo>
                  <a:lnTo>
                    <a:pt x="8455" y="193568"/>
                  </a:lnTo>
                  <a:lnTo>
                    <a:pt x="0" y="254915"/>
                  </a:lnTo>
                  <a:lnTo>
                    <a:pt x="4124" y="297928"/>
                  </a:lnTo>
                  <a:lnTo>
                    <a:pt x="24404" y="345979"/>
                  </a:lnTo>
                  <a:lnTo>
                    <a:pt x="57833" y="394301"/>
                  </a:lnTo>
                  <a:lnTo>
                    <a:pt x="94111" y="423031"/>
                  </a:lnTo>
                  <a:lnTo>
                    <a:pt x="134789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37077" y="132659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05533" y="1193708"/>
              <a:ext cx="294799" cy="338927"/>
            </a:xfrm>
            <a:custGeom>
              <a:avLst/>
              <a:gdLst/>
              <a:ahLst/>
              <a:cxnLst/>
              <a:rect l="0" t="0" r="0" b="0"/>
              <a:pathLst>
                <a:path w="294799" h="338927">
                  <a:moveTo>
                    <a:pt x="0" y="48654"/>
                  </a:moveTo>
                  <a:lnTo>
                    <a:pt x="29309" y="10281"/>
                  </a:lnTo>
                  <a:lnTo>
                    <a:pt x="48901" y="2354"/>
                  </a:lnTo>
                  <a:lnTo>
                    <a:pt x="73207" y="0"/>
                  </a:lnTo>
                  <a:lnTo>
                    <a:pt x="99607" y="2854"/>
                  </a:lnTo>
                  <a:lnTo>
                    <a:pt x="120699" y="11141"/>
                  </a:lnTo>
                  <a:lnTo>
                    <a:pt x="137872" y="23793"/>
                  </a:lnTo>
                  <a:lnTo>
                    <a:pt x="175145" y="70597"/>
                  </a:lnTo>
                  <a:lnTo>
                    <a:pt x="190845" y="101559"/>
                  </a:lnTo>
                  <a:lnTo>
                    <a:pt x="198225" y="159104"/>
                  </a:lnTo>
                  <a:lnTo>
                    <a:pt x="197164" y="202523"/>
                  </a:lnTo>
                  <a:lnTo>
                    <a:pt x="177030" y="259116"/>
                  </a:lnTo>
                  <a:lnTo>
                    <a:pt x="150522" y="304176"/>
                  </a:lnTo>
                  <a:lnTo>
                    <a:pt x="124148" y="328175"/>
                  </a:lnTo>
                  <a:lnTo>
                    <a:pt x="98071" y="336663"/>
                  </a:lnTo>
                  <a:lnTo>
                    <a:pt x="82928" y="338926"/>
                  </a:lnTo>
                  <a:lnTo>
                    <a:pt x="71663" y="336925"/>
                  </a:lnTo>
                  <a:lnTo>
                    <a:pt x="62983" y="332082"/>
                  </a:lnTo>
                  <a:lnTo>
                    <a:pt x="56027" y="325343"/>
                  </a:lnTo>
                  <a:lnTo>
                    <a:pt x="52559" y="317342"/>
                  </a:lnTo>
                  <a:lnTo>
                    <a:pt x="51826" y="299092"/>
                  </a:lnTo>
                  <a:lnTo>
                    <a:pt x="58519" y="282402"/>
                  </a:lnTo>
                  <a:lnTo>
                    <a:pt x="63579" y="274676"/>
                  </a:lnTo>
                  <a:lnTo>
                    <a:pt x="78560" y="262972"/>
                  </a:lnTo>
                  <a:lnTo>
                    <a:pt x="87469" y="258213"/>
                  </a:lnTo>
                  <a:lnTo>
                    <a:pt x="127952" y="251516"/>
                  </a:lnTo>
                  <a:lnTo>
                    <a:pt x="177223" y="257658"/>
                  </a:lnTo>
                  <a:lnTo>
                    <a:pt x="231395" y="273518"/>
                  </a:lnTo>
                  <a:lnTo>
                    <a:pt x="294798" y="280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73989" y="1084435"/>
              <a:ext cx="251579" cy="526426"/>
            </a:xfrm>
            <a:custGeom>
              <a:avLst/>
              <a:gdLst/>
              <a:ahLst/>
              <a:cxnLst/>
              <a:rect l="0" t="0" r="0" b="0"/>
              <a:pathLst>
                <a:path w="251579" h="526426">
                  <a:moveTo>
                    <a:pt x="0" y="0"/>
                  </a:moveTo>
                  <a:lnTo>
                    <a:pt x="37478" y="31239"/>
                  </a:lnTo>
                  <a:lnTo>
                    <a:pt x="100888" y="80698"/>
                  </a:lnTo>
                  <a:lnTo>
                    <a:pt x="161942" y="131895"/>
                  </a:lnTo>
                  <a:lnTo>
                    <a:pt x="206797" y="193476"/>
                  </a:lnTo>
                  <a:lnTo>
                    <a:pt x="233788" y="256224"/>
                  </a:lnTo>
                  <a:lnTo>
                    <a:pt x="240086" y="265573"/>
                  </a:lnTo>
                  <a:lnTo>
                    <a:pt x="248951" y="306676"/>
                  </a:lnTo>
                  <a:lnTo>
                    <a:pt x="251578" y="355899"/>
                  </a:lnTo>
                  <a:lnTo>
                    <a:pt x="241178" y="401939"/>
                  </a:lnTo>
                  <a:lnTo>
                    <a:pt x="213099" y="462112"/>
                  </a:lnTo>
                  <a:lnTo>
                    <a:pt x="197671" y="491381"/>
                  </a:lnTo>
                  <a:lnTo>
                    <a:pt x="184521" y="511752"/>
                  </a:lnTo>
                  <a:lnTo>
                    <a:pt x="178985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17145" y="1063378"/>
              <a:ext cx="172742" cy="473783"/>
            </a:xfrm>
            <a:custGeom>
              <a:avLst/>
              <a:gdLst/>
              <a:ahLst/>
              <a:cxnLst/>
              <a:rect l="0" t="0" r="0" b="0"/>
              <a:pathLst>
                <a:path w="172742" h="473783">
                  <a:moveTo>
                    <a:pt x="172741" y="0"/>
                  </a:moveTo>
                  <a:lnTo>
                    <a:pt x="117653" y="55087"/>
                  </a:lnTo>
                  <a:lnTo>
                    <a:pt x="79841" y="95239"/>
                  </a:lnTo>
                  <a:lnTo>
                    <a:pt x="48997" y="153052"/>
                  </a:lnTo>
                  <a:lnTo>
                    <a:pt x="22822" y="207484"/>
                  </a:lnTo>
                  <a:lnTo>
                    <a:pt x="5174" y="266415"/>
                  </a:lnTo>
                  <a:lnTo>
                    <a:pt x="0" y="297391"/>
                  </a:lnTo>
                  <a:lnTo>
                    <a:pt x="6211" y="348992"/>
                  </a:lnTo>
                  <a:lnTo>
                    <a:pt x="18504" y="386895"/>
                  </a:lnTo>
                  <a:lnTo>
                    <a:pt x="31661" y="408259"/>
                  </a:lnTo>
                  <a:lnTo>
                    <a:pt x="84838" y="459791"/>
                  </a:lnTo>
                  <a:lnTo>
                    <a:pt x="99041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32000" y="1347647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58342" y="1174851"/>
              <a:ext cx="315856" cy="323238"/>
            </a:xfrm>
            <a:custGeom>
              <a:avLst/>
              <a:gdLst/>
              <a:ahLst/>
              <a:cxnLst/>
              <a:rect l="0" t="0" r="0" b="0"/>
              <a:pathLst>
                <a:path w="315856" h="323238">
                  <a:moveTo>
                    <a:pt x="0" y="56983"/>
                  </a:moveTo>
                  <a:lnTo>
                    <a:pt x="34897" y="27674"/>
                  </a:lnTo>
                  <a:lnTo>
                    <a:pt x="87783" y="5102"/>
                  </a:lnTo>
                  <a:lnTo>
                    <a:pt x="112714" y="0"/>
                  </a:lnTo>
                  <a:lnTo>
                    <a:pt x="135493" y="1631"/>
                  </a:lnTo>
                  <a:lnTo>
                    <a:pt x="154195" y="9375"/>
                  </a:lnTo>
                  <a:lnTo>
                    <a:pt x="185266" y="33411"/>
                  </a:lnTo>
                  <a:lnTo>
                    <a:pt x="201252" y="64946"/>
                  </a:lnTo>
                  <a:lnTo>
                    <a:pt x="217135" y="118694"/>
                  </a:lnTo>
                  <a:lnTo>
                    <a:pt x="225643" y="167424"/>
                  </a:lnTo>
                  <a:lnTo>
                    <a:pt x="220625" y="216568"/>
                  </a:lnTo>
                  <a:lnTo>
                    <a:pt x="204840" y="253226"/>
                  </a:lnTo>
                  <a:lnTo>
                    <a:pt x="171673" y="294666"/>
                  </a:lnTo>
                  <a:lnTo>
                    <a:pt x="145232" y="310811"/>
                  </a:lnTo>
                  <a:lnTo>
                    <a:pt x="109582" y="323004"/>
                  </a:lnTo>
                  <a:lnTo>
                    <a:pt x="98791" y="323237"/>
                  </a:lnTo>
                  <a:lnTo>
                    <a:pt x="80562" y="317258"/>
                  </a:lnTo>
                  <a:lnTo>
                    <a:pt x="57145" y="300738"/>
                  </a:lnTo>
                  <a:lnTo>
                    <a:pt x="48794" y="281522"/>
                  </a:lnTo>
                  <a:lnTo>
                    <a:pt x="46567" y="269846"/>
                  </a:lnTo>
                  <a:lnTo>
                    <a:pt x="47422" y="259723"/>
                  </a:lnTo>
                  <a:lnTo>
                    <a:pt x="54612" y="242236"/>
                  </a:lnTo>
                  <a:lnTo>
                    <a:pt x="62144" y="236637"/>
                  </a:lnTo>
                  <a:lnTo>
                    <a:pt x="82991" y="230416"/>
                  </a:lnTo>
                  <a:lnTo>
                    <a:pt x="134503" y="234827"/>
                  </a:lnTo>
                  <a:lnTo>
                    <a:pt x="189738" y="246964"/>
                  </a:lnTo>
                  <a:lnTo>
                    <a:pt x="228574" y="260282"/>
                  </a:lnTo>
                  <a:lnTo>
                    <a:pt x="288763" y="282973"/>
                  </a:lnTo>
                  <a:lnTo>
                    <a:pt x="315855" y="288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68911" y="1084435"/>
              <a:ext cx="259141" cy="558011"/>
            </a:xfrm>
            <a:custGeom>
              <a:avLst/>
              <a:gdLst/>
              <a:ahLst/>
              <a:cxnLst/>
              <a:rect l="0" t="0" r="0" b="0"/>
              <a:pathLst>
                <a:path w="259141" h="558011">
                  <a:moveTo>
                    <a:pt x="0" y="0"/>
                  </a:moveTo>
                  <a:lnTo>
                    <a:pt x="24047" y="9575"/>
                  </a:lnTo>
                  <a:lnTo>
                    <a:pt x="83446" y="54561"/>
                  </a:lnTo>
                  <a:lnTo>
                    <a:pt x="140090" y="99948"/>
                  </a:lnTo>
                  <a:lnTo>
                    <a:pt x="181604" y="145988"/>
                  </a:lnTo>
                  <a:lnTo>
                    <a:pt x="222397" y="208997"/>
                  </a:lnTo>
                  <a:lnTo>
                    <a:pt x="244912" y="263005"/>
                  </a:lnTo>
                  <a:lnTo>
                    <a:pt x="258385" y="307625"/>
                  </a:lnTo>
                  <a:lnTo>
                    <a:pt x="259140" y="370338"/>
                  </a:lnTo>
                  <a:lnTo>
                    <a:pt x="248370" y="427872"/>
                  </a:lnTo>
                  <a:lnTo>
                    <a:pt x="226573" y="480268"/>
                  </a:lnTo>
                  <a:lnTo>
                    <a:pt x="187038" y="537552"/>
                  </a:lnTo>
                  <a:lnTo>
                    <a:pt x="168456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51773" y="1084435"/>
              <a:ext cx="143564" cy="473783"/>
            </a:xfrm>
            <a:custGeom>
              <a:avLst/>
              <a:gdLst/>
              <a:ahLst/>
              <a:cxnLst/>
              <a:rect l="0" t="0" r="0" b="0"/>
              <a:pathLst>
                <a:path w="143564" h="473783">
                  <a:moveTo>
                    <a:pt x="143563" y="0"/>
                  </a:moveTo>
                  <a:lnTo>
                    <a:pt x="92568" y="57234"/>
                  </a:lnTo>
                  <a:lnTo>
                    <a:pt x="68760" y="109701"/>
                  </a:lnTo>
                  <a:lnTo>
                    <a:pt x="40790" y="167651"/>
                  </a:lnTo>
                  <a:lnTo>
                    <a:pt x="13826" y="229398"/>
                  </a:lnTo>
                  <a:lnTo>
                    <a:pt x="0" y="284522"/>
                  </a:lnTo>
                  <a:lnTo>
                    <a:pt x="209" y="312458"/>
                  </a:lnTo>
                  <a:lnTo>
                    <a:pt x="16287" y="368519"/>
                  </a:lnTo>
                  <a:lnTo>
                    <a:pt x="26165" y="394243"/>
                  </a:lnTo>
                  <a:lnTo>
                    <a:pt x="65452" y="437456"/>
                  </a:lnTo>
                  <a:lnTo>
                    <a:pt x="103425" y="462167"/>
                  </a:lnTo>
                  <a:lnTo>
                    <a:pt x="111978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69036" y="132659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14654"/>
                  </a:lnTo>
                  <a:lnTo>
                    <a:pt x="1215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69077" y="1193708"/>
              <a:ext cx="305328" cy="367787"/>
            </a:xfrm>
            <a:custGeom>
              <a:avLst/>
              <a:gdLst/>
              <a:ahLst/>
              <a:cxnLst/>
              <a:rect l="0" t="0" r="0" b="0"/>
              <a:pathLst>
                <a:path w="305328" h="367787">
                  <a:moveTo>
                    <a:pt x="0" y="48654"/>
                  </a:moveTo>
                  <a:lnTo>
                    <a:pt x="17981" y="24608"/>
                  </a:lnTo>
                  <a:lnTo>
                    <a:pt x="34898" y="10281"/>
                  </a:lnTo>
                  <a:lnTo>
                    <a:pt x="57234" y="2354"/>
                  </a:lnTo>
                  <a:lnTo>
                    <a:pt x="83929" y="0"/>
                  </a:lnTo>
                  <a:lnTo>
                    <a:pt x="128334" y="6422"/>
                  </a:lnTo>
                  <a:lnTo>
                    <a:pt x="149064" y="16626"/>
                  </a:lnTo>
                  <a:lnTo>
                    <a:pt x="173889" y="41114"/>
                  </a:lnTo>
                  <a:lnTo>
                    <a:pt x="207242" y="99495"/>
                  </a:lnTo>
                  <a:lnTo>
                    <a:pt x="214940" y="122723"/>
                  </a:lnTo>
                  <a:lnTo>
                    <a:pt x="218105" y="162107"/>
                  </a:lnTo>
                  <a:lnTo>
                    <a:pt x="209286" y="217337"/>
                  </a:lnTo>
                  <a:lnTo>
                    <a:pt x="191684" y="278925"/>
                  </a:lnTo>
                  <a:lnTo>
                    <a:pt x="167499" y="319008"/>
                  </a:lnTo>
                  <a:lnTo>
                    <a:pt x="134602" y="349802"/>
                  </a:lnTo>
                  <a:lnTo>
                    <a:pt x="104613" y="365741"/>
                  </a:lnTo>
                  <a:lnTo>
                    <a:pt x="83929" y="367786"/>
                  </a:lnTo>
                  <a:lnTo>
                    <a:pt x="63039" y="363626"/>
                  </a:lnTo>
                  <a:lnTo>
                    <a:pt x="42055" y="353978"/>
                  </a:lnTo>
                  <a:lnTo>
                    <a:pt x="27270" y="338772"/>
                  </a:lnTo>
                  <a:lnTo>
                    <a:pt x="21690" y="329803"/>
                  </a:lnTo>
                  <a:lnTo>
                    <a:pt x="18609" y="307360"/>
                  </a:lnTo>
                  <a:lnTo>
                    <a:pt x="19425" y="294824"/>
                  </a:lnTo>
                  <a:lnTo>
                    <a:pt x="23479" y="285297"/>
                  </a:lnTo>
                  <a:lnTo>
                    <a:pt x="37341" y="271592"/>
                  </a:lnTo>
                  <a:lnTo>
                    <a:pt x="70466" y="257300"/>
                  </a:lnTo>
                  <a:lnTo>
                    <a:pt x="93320" y="255639"/>
                  </a:lnTo>
                  <a:lnTo>
                    <a:pt x="147765" y="264105"/>
                  </a:lnTo>
                  <a:lnTo>
                    <a:pt x="197681" y="273669"/>
                  </a:lnTo>
                  <a:lnTo>
                    <a:pt x="251308" y="287380"/>
                  </a:lnTo>
                  <a:lnTo>
                    <a:pt x="305327" y="301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11233" y="1094963"/>
              <a:ext cx="241853" cy="621183"/>
            </a:xfrm>
            <a:custGeom>
              <a:avLst/>
              <a:gdLst/>
              <a:ahLst/>
              <a:cxnLst/>
              <a:rect l="0" t="0" r="0" b="0"/>
              <a:pathLst>
                <a:path w="241853" h="621183">
                  <a:moveTo>
                    <a:pt x="0" y="0"/>
                  </a:moveTo>
                  <a:lnTo>
                    <a:pt x="54114" y="42662"/>
                  </a:lnTo>
                  <a:lnTo>
                    <a:pt x="115942" y="95729"/>
                  </a:lnTo>
                  <a:lnTo>
                    <a:pt x="170662" y="152799"/>
                  </a:lnTo>
                  <a:lnTo>
                    <a:pt x="211814" y="209895"/>
                  </a:lnTo>
                  <a:lnTo>
                    <a:pt x="234376" y="268713"/>
                  </a:lnTo>
                  <a:lnTo>
                    <a:pt x="240618" y="323267"/>
                  </a:lnTo>
                  <a:lnTo>
                    <a:pt x="241852" y="379104"/>
                  </a:lnTo>
                  <a:lnTo>
                    <a:pt x="239680" y="407137"/>
                  </a:lnTo>
                  <a:lnTo>
                    <a:pt x="219223" y="463261"/>
                  </a:lnTo>
                  <a:lnTo>
                    <a:pt x="192652" y="519408"/>
                  </a:lnTo>
                  <a:lnTo>
                    <a:pt x="157878" y="572930"/>
                  </a:lnTo>
                  <a:lnTo>
                    <a:pt x="126342" y="621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52849" y="2200455"/>
            <a:ext cx="508245" cy="532470"/>
            <a:chOff x="1052849" y="2200455"/>
            <a:chExt cx="508245" cy="532470"/>
          </a:xfrm>
        </p:grpSpPr>
        <p:sp>
          <p:nvSpPr>
            <p:cNvPr id="31" name="Freeform 30"/>
            <p:cNvSpPr/>
            <p:nvPr/>
          </p:nvSpPr>
          <p:spPr>
            <a:xfrm>
              <a:off x="1052849" y="2210984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21057" y="0"/>
                  </a:moveTo>
                  <a:lnTo>
                    <a:pt x="6403" y="60730"/>
                  </a:lnTo>
                  <a:lnTo>
                    <a:pt x="1897" y="118210"/>
                  </a:lnTo>
                  <a:lnTo>
                    <a:pt x="562" y="168516"/>
                  </a:lnTo>
                  <a:lnTo>
                    <a:pt x="5756" y="229825"/>
                  </a:lnTo>
                  <a:lnTo>
                    <a:pt x="8408" y="272940"/>
                  </a:lnTo>
                  <a:lnTo>
                    <a:pt x="6781" y="330436"/>
                  </a:lnTo>
                  <a:lnTo>
                    <a:pt x="5129" y="380227"/>
                  </a:lnTo>
                  <a:lnTo>
                    <a:pt x="5809" y="425785"/>
                  </a:lnTo>
                  <a:lnTo>
                    <a:pt x="1148" y="48379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65643" y="2200455"/>
              <a:ext cx="295451" cy="532470"/>
            </a:xfrm>
            <a:custGeom>
              <a:avLst/>
              <a:gdLst/>
              <a:ahLst/>
              <a:cxnLst/>
              <a:rect l="0" t="0" r="0" b="0"/>
              <a:pathLst>
                <a:path w="295451" h="532470">
                  <a:moveTo>
                    <a:pt x="166232" y="0"/>
                  </a:moveTo>
                  <a:lnTo>
                    <a:pt x="149465" y="5590"/>
                  </a:lnTo>
                  <a:lnTo>
                    <a:pt x="134993" y="20812"/>
                  </a:lnTo>
                  <a:lnTo>
                    <a:pt x="99597" y="74838"/>
                  </a:lnTo>
                  <a:lnTo>
                    <a:pt x="71485" y="127261"/>
                  </a:lnTo>
                  <a:lnTo>
                    <a:pt x="43617" y="190588"/>
                  </a:lnTo>
                  <a:lnTo>
                    <a:pt x="21303" y="251163"/>
                  </a:lnTo>
                  <a:lnTo>
                    <a:pt x="5283" y="314125"/>
                  </a:lnTo>
                  <a:lnTo>
                    <a:pt x="0" y="365516"/>
                  </a:lnTo>
                  <a:lnTo>
                    <a:pt x="6621" y="426877"/>
                  </a:lnTo>
                  <a:lnTo>
                    <a:pt x="22313" y="480939"/>
                  </a:lnTo>
                  <a:lnTo>
                    <a:pt x="35588" y="502699"/>
                  </a:lnTo>
                  <a:lnTo>
                    <a:pt x="53186" y="520170"/>
                  </a:lnTo>
                  <a:lnTo>
                    <a:pt x="75825" y="529495"/>
                  </a:lnTo>
                  <a:lnTo>
                    <a:pt x="101485" y="532469"/>
                  </a:lnTo>
                  <a:lnTo>
                    <a:pt x="164407" y="521863"/>
                  </a:lnTo>
                  <a:lnTo>
                    <a:pt x="206816" y="507500"/>
                  </a:lnTo>
                  <a:lnTo>
                    <a:pt x="246287" y="476649"/>
                  </a:lnTo>
                  <a:lnTo>
                    <a:pt x="273726" y="440684"/>
                  </a:lnTo>
                  <a:lnTo>
                    <a:pt x="295450" y="389356"/>
                  </a:lnTo>
                  <a:lnTo>
                    <a:pt x="295246" y="352321"/>
                  </a:lnTo>
                  <a:lnTo>
                    <a:pt x="284403" y="331673"/>
                  </a:lnTo>
                  <a:lnTo>
                    <a:pt x="248846" y="299353"/>
                  </a:lnTo>
                  <a:lnTo>
                    <a:pt x="218397" y="283150"/>
                  </a:lnTo>
                  <a:lnTo>
                    <a:pt x="181558" y="276529"/>
                  </a:lnTo>
                  <a:lnTo>
                    <a:pt x="157836" y="281220"/>
                  </a:lnTo>
                  <a:lnTo>
                    <a:pt x="97276" y="309821"/>
                  </a:lnTo>
                  <a:lnTo>
                    <a:pt x="55015" y="344061"/>
                  </a:lnTo>
                  <a:lnTo>
                    <a:pt x="28407" y="385335"/>
                  </a:lnTo>
                  <a:lnTo>
                    <a:pt x="18833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4000829" y="231626"/>
            <a:ext cx="146954" cy="5674862"/>
          </a:xfrm>
          <a:custGeom>
            <a:avLst/>
            <a:gdLst/>
            <a:ahLst/>
            <a:cxnLst/>
            <a:rect l="0" t="0" r="0" b="0"/>
            <a:pathLst>
              <a:path w="146954" h="5674862">
                <a:moveTo>
                  <a:pt x="84228" y="0"/>
                </a:moveTo>
                <a:lnTo>
                  <a:pt x="87347" y="42692"/>
                </a:lnTo>
                <a:lnTo>
                  <a:pt x="98882" y="101110"/>
                </a:lnTo>
                <a:lnTo>
                  <a:pt x="102439" y="142814"/>
                </a:lnTo>
                <a:lnTo>
                  <a:pt x="104442" y="206092"/>
                </a:lnTo>
                <a:lnTo>
                  <a:pt x="105035" y="258766"/>
                </a:lnTo>
                <a:lnTo>
                  <a:pt x="110825" y="318487"/>
                </a:lnTo>
                <a:lnTo>
                  <a:pt x="114335" y="366808"/>
                </a:lnTo>
                <a:lnTo>
                  <a:pt x="120964" y="418170"/>
                </a:lnTo>
                <a:lnTo>
                  <a:pt x="124749" y="470433"/>
                </a:lnTo>
                <a:lnTo>
                  <a:pt x="131459" y="528552"/>
                </a:lnTo>
                <a:lnTo>
                  <a:pt x="135267" y="584637"/>
                </a:lnTo>
                <a:lnTo>
                  <a:pt x="136395" y="643889"/>
                </a:lnTo>
                <a:lnTo>
                  <a:pt x="142319" y="705899"/>
                </a:lnTo>
                <a:lnTo>
                  <a:pt x="145894" y="768726"/>
                </a:lnTo>
                <a:lnTo>
                  <a:pt x="146953" y="831795"/>
                </a:lnTo>
                <a:lnTo>
                  <a:pt x="144081" y="877004"/>
                </a:lnTo>
                <a:lnTo>
                  <a:pt x="140075" y="923224"/>
                </a:lnTo>
                <a:lnTo>
                  <a:pt x="138295" y="967163"/>
                </a:lnTo>
                <a:lnTo>
                  <a:pt x="137503" y="1010087"/>
                </a:lnTo>
                <a:lnTo>
                  <a:pt x="137152" y="1053732"/>
                </a:lnTo>
                <a:lnTo>
                  <a:pt x="136995" y="1100425"/>
                </a:lnTo>
                <a:lnTo>
                  <a:pt x="136926" y="1145355"/>
                </a:lnTo>
                <a:lnTo>
                  <a:pt x="135725" y="1188720"/>
                </a:lnTo>
                <a:lnTo>
                  <a:pt x="131292" y="1231390"/>
                </a:lnTo>
                <a:lnTo>
                  <a:pt x="128542" y="1276871"/>
                </a:lnTo>
                <a:lnTo>
                  <a:pt x="127320" y="1324380"/>
                </a:lnTo>
                <a:lnTo>
                  <a:pt x="126776" y="1372792"/>
                </a:lnTo>
                <a:lnTo>
                  <a:pt x="126535" y="1421604"/>
                </a:lnTo>
                <a:lnTo>
                  <a:pt x="126428" y="1469425"/>
                </a:lnTo>
                <a:lnTo>
                  <a:pt x="126380" y="1514075"/>
                </a:lnTo>
                <a:lnTo>
                  <a:pt x="126359" y="1560436"/>
                </a:lnTo>
                <a:lnTo>
                  <a:pt x="125180" y="1608337"/>
                </a:lnTo>
                <a:lnTo>
                  <a:pt x="120756" y="1656922"/>
                </a:lnTo>
                <a:lnTo>
                  <a:pt x="121129" y="1705812"/>
                </a:lnTo>
                <a:lnTo>
                  <a:pt x="122855" y="1754837"/>
                </a:lnTo>
                <a:lnTo>
                  <a:pt x="119723" y="1803922"/>
                </a:lnTo>
                <a:lnTo>
                  <a:pt x="117551" y="1853033"/>
                </a:lnTo>
                <a:lnTo>
                  <a:pt x="116585" y="1902157"/>
                </a:lnTo>
                <a:lnTo>
                  <a:pt x="116156" y="1951285"/>
                </a:lnTo>
                <a:lnTo>
                  <a:pt x="115966" y="1997297"/>
                </a:lnTo>
                <a:lnTo>
                  <a:pt x="115881" y="2042313"/>
                </a:lnTo>
                <a:lnTo>
                  <a:pt x="115843" y="2089616"/>
                </a:lnTo>
                <a:lnTo>
                  <a:pt x="112707" y="2137936"/>
                </a:lnTo>
                <a:lnTo>
                  <a:pt x="108584" y="2185538"/>
                </a:lnTo>
                <a:lnTo>
                  <a:pt x="106751" y="2230091"/>
                </a:lnTo>
                <a:lnTo>
                  <a:pt x="105936" y="2276408"/>
                </a:lnTo>
                <a:lnTo>
                  <a:pt x="105574" y="2323120"/>
                </a:lnTo>
                <a:lnTo>
                  <a:pt x="105413" y="2367278"/>
                </a:lnTo>
                <a:lnTo>
                  <a:pt x="105342" y="2410300"/>
                </a:lnTo>
                <a:lnTo>
                  <a:pt x="105310" y="2453987"/>
                </a:lnTo>
                <a:lnTo>
                  <a:pt x="105296" y="2500700"/>
                </a:lnTo>
                <a:lnTo>
                  <a:pt x="102170" y="2545638"/>
                </a:lnTo>
                <a:lnTo>
                  <a:pt x="96881" y="2590177"/>
                </a:lnTo>
                <a:lnTo>
                  <a:pt x="90631" y="2637268"/>
                </a:lnTo>
                <a:lnTo>
                  <a:pt x="87074" y="2682374"/>
                </a:lnTo>
                <a:lnTo>
                  <a:pt x="84323" y="2726987"/>
                </a:lnTo>
                <a:lnTo>
                  <a:pt x="79201" y="2774112"/>
                </a:lnTo>
                <a:lnTo>
                  <a:pt x="76145" y="2819233"/>
                </a:lnTo>
                <a:lnTo>
                  <a:pt x="73616" y="2863853"/>
                </a:lnTo>
                <a:lnTo>
                  <a:pt x="68593" y="2910980"/>
                </a:lnTo>
                <a:lnTo>
                  <a:pt x="62461" y="2959222"/>
                </a:lnTo>
                <a:lnTo>
                  <a:pt x="57006" y="3007959"/>
                </a:lnTo>
                <a:lnTo>
                  <a:pt x="54581" y="3056915"/>
                </a:lnTo>
                <a:lnTo>
                  <a:pt x="50384" y="3105970"/>
                </a:lnTo>
                <a:lnTo>
                  <a:pt x="45789" y="3156238"/>
                </a:lnTo>
                <a:lnTo>
                  <a:pt x="43747" y="3209775"/>
                </a:lnTo>
                <a:lnTo>
                  <a:pt x="42840" y="3261645"/>
                </a:lnTo>
                <a:lnTo>
                  <a:pt x="41267" y="3311995"/>
                </a:lnTo>
                <a:lnTo>
                  <a:pt x="36668" y="3361668"/>
                </a:lnTo>
                <a:lnTo>
                  <a:pt x="36964" y="3411041"/>
                </a:lnTo>
                <a:lnTo>
                  <a:pt x="38655" y="3460281"/>
                </a:lnTo>
                <a:lnTo>
                  <a:pt x="35507" y="3509462"/>
                </a:lnTo>
                <a:lnTo>
                  <a:pt x="33329" y="3558616"/>
                </a:lnTo>
                <a:lnTo>
                  <a:pt x="32360" y="3607758"/>
                </a:lnTo>
                <a:lnTo>
                  <a:pt x="31929" y="3656895"/>
                </a:lnTo>
                <a:lnTo>
                  <a:pt x="28619" y="3706030"/>
                </a:lnTo>
                <a:lnTo>
                  <a:pt x="24418" y="3755164"/>
                </a:lnTo>
                <a:lnTo>
                  <a:pt x="22550" y="3804297"/>
                </a:lnTo>
                <a:lnTo>
                  <a:pt x="18601" y="3853431"/>
                </a:lnTo>
                <a:lnTo>
                  <a:pt x="14117" y="3902564"/>
                </a:lnTo>
                <a:lnTo>
                  <a:pt x="12123" y="3951696"/>
                </a:lnTo>
                <a:lnTo>
                  <a:pt x="11237" y="4000830"/>
                </a:lnTo>
                <a:lnTo>
                  <a:pt x="9673" y="4049963"/>
                </a:lnTo>
                <a:lnTo>
                  <a:pt x="5079" y="4099096"/>
                </a:lnTo>
                <a:lnTo>
                  <a:pt x="2257" y="4148229"/>
                </a:lnTo>
                <a:lnTo>
                  <a:pt x="1003" y="4197362"/>
                </a:lnTo>
                <a:lnTo>
                  <a:pt x="446" y="4246494"/>
                </a:lnTo>
                <a:lnTo>
                  <a:pt x="198" y="4295627"/>
                </a:lnTo>
                <a:lnTo>
                  <a:pt x="88" y="4344760"/>
                </a:lnTo>
                <a:lnTo>
                  <a:pt x="39" y="4393893"/>
                </a:lnTo>
                <a:lnTo>
                  <a:pt x="17" y="4443027"/>
                </a:lnTo>
                <a:lnTo>
                  <a:pt x="7" y="4492160"/>
                </a:lnTo>
                <a:lnTo>
                  <a:pt x="3" y="4541293"/>
                </a:lnTo>
                <a:lnTo>
                  <a:pt x="1" y="4590426"/>
                </a:lnTo>
                <a:lnTo>
                  <a:pt x="0" y="4639559"/>
                </a:lnTo>
                <a:lnTo>
                  <a:pt x="0" y="4688691"/>
                </a:lnTo>
                <a:lnTo>
                  <a:pt x="0" y="4737824"/>
                </a:lnTo>
                <a:lnTo>
                  <a:pt x="0" y="4785787"/>
                </a:lnTo>
                <a:lnTo>
                  <a:pt x="0" y="4830501"/>
                </a:lnTo>
                <a:lnTo>
                  <a:pt x="0" y="4880010"/>
                </a:lnTo>
                <a:lnTo>
                  <a:pt x="0" y="4932039"/>
                </a:lnTo>
                <a:lnTo>
                  <a:pt x="0" y="4982460"/>
                </a:lnTo>
                <a:lnTo>
                  <a:pt x="3119" y="5029045"/>
                </a:lnTo>
                <a:lnTo>
                  <a:pt x="7236" y="5074316"/>
                </a:lnTo>
                <a:lnTo>
                  <a:pt x="9065" y="5121733"/>
                </a:lnTo>
                <a:lnTo>
                  <a:pt x="9878" y="5170103"/>
                </a:lnTo>
                <a:lnTo>
                  <a:pt x="10239" y="5218897"/>
                </a:lnTo>
                <a:lnTo>
                  <a:pt x="10400" y="5267879"/>
                </a:lnTo>
                <a:lnTo>
                  <a:pt x="10471" y="5316945"/>
                </a:lnTo>
                <a:lnTo>
                  <a:pt x="9333" y="5364879"/>
                </a:lnTo>
                <a:lnTo>
                  <a:pt x="4928" y="5409579"/>
                </a:lnTo>
                <a:lnTo>
                  <a:pt x="2190" y="5455962"/>
                </a:lnTo>
                <a:lnTo>
                  <a:pt x="973" y="5502703"/>
                </a:lnTo>
                <a:lnTo>
                  <a:pt x="432" y="5546874"/>
                </a:lnTo>
                <a:lnTo>
                  <a:pt x="128" y="5605613"/>
                </a:lnTo>
                <a:lnTo>
                  <a:pt x="57" y="5635896"/>
                </a:lnTo>
                <a:lnTo>
                  <a:pt x="0" y="567486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4464082" y="842279"/>
            <a:ext cx="4305013" cy="947566"/>
            <a:chOff x="4464082" y="842279"/>
            <a:chExt cx="4305013" cy="947566"/>
          </a:xfrm>
        </p:grpSpPr>
        <p:sp>
          <p:nvSpPr>
            <p:cNvPr id="35" name="Freeform 34"/>
            <p:cNvSpPr/>
            <p:nvPr/>
          </p:nvSpPr>
          <p:spPr>
            <a:xfrm>
              <a:off x="4464082" y="1221305"/>
              <a:ext cx="221100" cy="23720"/>
            </a:xfrm>
            <a:custGeom>
              <a:avLst/>
              <a:gdLst/>
              <a:ahLst/>
              <a:cxnLst/>
              <a:rect l="0" t="0" r="0" b="0"/>
              <a:pathLst>
                <a:path w="221100" h="23720">
                  <a:moveTo>
                    <a:pt x="221099" y="0"/>
                  </a:moveTo>
                  <a:lnTo>
                    <a:pt x="209921" y="11179"/>
                  </a:lnTo>
                  <a:lnTo>
                    <a:pt x="180612" y="23719"/>
                  </a:lnTo>
                  <a:lnTo>
                    <a:pt x="127617" y="22796"/>
                  </a:lnTo>
                  <a:lnTo>
                    <a:pt x="79017" y="21573"/>
                  </a:lnTo>
                  <a:lnTo>
                    <a:pt x="22671" y="211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59917" y="842279"/>
              <a:ext cx="251690" cy="747525"/>
            </a:xfrm>
            <a:custGeom>
              <a:avLst/>
              <a:gdLst/>
              <a:ahLst/>
              <a:cxnLst/>
              <a:rect l="0" t="0" r="0" b="0"/>
              <a:pathLst>
                <a:path w="251690" h="747525">
                  <a:moveTo>
                    <a:pt x="251689" y="0"/>
                  </a:moveTo>
                  <a:lnTo>
                    <a:pt x="234922" y="5589"/>
                  </a:lnTo>
                  <a:lnTo>
                    <a:pt x="177442" y="54058"/>
                  </a:lnTo>
                  <a:lnTo>
                    <a:pt x="121046" y="111976"/>
                  </a:lnTo>
                  <a:lnTo>
                    <a:pt x="82384" y="171164"/>
                  </a:lnTo>
                  <a:lnTo>
                    <a:pt x="52130" y="228003"/>
                  </a:lnTo>
                  <a:lnTo>
                    <a:pt x="22783" y="283792"/>
                  </a:lnTo>
                  <a:lnTo>
                    <a:pt x="10340" y="328192"/>
                  </a:lnTo>
                  <a:lnTo>
                    <a:pt x="2363" y="390091"/>
                  </a:lnTo>
                  <a:lnTo>
                    <a:pt x="0" y="452884"/>
                  </a:lnTo>
                  <a:lnTo>
                    <a:pt x="2420" y="506585"/>
                  </a:lnTo>
                  <a:lnTo>
                    <a:pt x="18172" y="567313"/>
                  </a:lnTo>
                  <a:lnTo>
                    <a:pt x="42132" y="607291"/>
                  </a:lnTo>
                  <a:lnTo>
                    <a:pt x="90311" y="668654"/>
                  </a:lnTo>
                  <a:lnTo>
                    <a:pt x="149526" y="726402"/>
                  </a:lnTo>
                  <a:lnTo>
                    <a:pt x="177989" y="747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32663" y="1047349"/>
              <a:ext cx="315856" cy="476439"/>
            </a:xfrm>
            <a:custGeom>
              <a:avLst/>
              <a:gdLst/>
              <a:ahLst/>
              <a:cxnLst/>
              <a:rect l="0" t="0" r="0" b="0"/>
              <a:pathLst>
                <a:path w="315856" h="476439">
                  <a:moveTo>
                    <a:pt x="0" y="100257"/>
                  </a:moveTo>
                  <a:lnTo>
                    <a:pt x="20243" y="56294"/>
                  </a:lnTo>
                  <a:lnTo>
                    <a:pt x="68963" y="9464"/>
                  </a:lnTo>
                  <a:lnTo>
                    <a:pt x="93041" y="1413"/>
                  </a:lnTo>
                  <a:lnTo>
                    <a:pt x="139481" y="0"/>
                  </a:lnTo>
                  <a:lnTo>
                    <a:pt x="170787" y="5395"/>
                  </a:lnTo>
                  <a:lnTo>
                    <a:pt x="196398" y="15592"/>
                  </a:lnTo>
                  <a:lnTo>
                    <a:pt x="224958" y="40076"/>
                  </a:lnTo>
                  <a:lnTo>
                    <a:pt x="248238" y="75146"/>
                  </a:lnTo>
                  <a:lnTo>
                    <a:pt x="268660" y="137324"/>
                  </a:lnTo>
                  <a:lnTo>
                    <a:pt x="277955" y="186239"/>
                  </a:lnTo>
                  <a:lnTo>
                    <a:pt x="274920" y="241633"/>
                  </a:lnTo>
                  <a:lnTo>
                    <a:pt x="268384" y="297029"/>
                  </a:lnTo>
                  <a:lnTo>
                    <a:pt x="255828" y="349002"/>
                  </a:lnTo>
                  <a:lnTo>
                    <a:pt x="244387" y="382189"/>
                  </a:lnTo>
                  <a:lnTo>
                    <a:pt x="191428" y="445160"/>
                  </a:lnTo>
                  <a:lnTo>
                    <a:pt x="175156" y="459438"/>
                  </a:lnTo>
                  <a:lnTo>
                    <a:pt x="156226" y="469683"/>
                  </a:lnTo>
                  <a:lnTo>
                    <a:pt x="114659" y="476438"/>
                  </a:lnTo>
                  <a:lnTo>
                    <a:pt x="91514" y="471779"/>
                  </a:lnTo>
                  <a:lnTo>
                    <a:pt x="82066" y="467262"/>
                  </a:lnTo>
                  <a:lnTo>
                    <a:pt x="68449" y="452883"/>
                  </a:lnTo>
                  <a:lnTo>
                    <a:pt x="63180" y="444135"/>
                  </a:lnTo>
                  <a:lnTo>
                    <a:pt x="55765" y="403878"/>
                  </a:lnTo>
                  <a:lnTo>
                    <a:pt x="60269" y="381039"/>
                  </a:lnTo>
                  <a:lnTo>
                    <a:pt x="75959" y="355027"/>
                  </a:lnTo>
                  <a:lnTo>
                    <a:pt x="89912" y="341000"/>
                  </a:lnTo>
                  <a:lnTo>
                    <a:pt x="137619" y="318584"/>
                  </a:lnTo>
                  <a:lnTo>
                    <a:pt x="179856" y="313125"/>
                  </a:lnTo>
                  <a:lnTo>
                    <a:pt x="230889" y="319686"/>
                  </a:lnTo>
                  <a:lnTo>
                    <a:pt x="281698" y="335367"/>
                  </a:lnTo>
                  <a:lnTo>
                    <a:pt x="315855" y="352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90673" y="1200248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94757" y="0"/>
                  </a:moveTo>
                  <a:lnTo>
                    <a:pt x="31423" y="63334"/>
                  </a:lnTo>
                  <a:lnTo>
                    <a:pt x="18646" y="7845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80145" y="1242362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84228"/>
                  </a:moveTo>
                  <a:lnTo>
                    <a:pt x="72228" y="41566"/>
                  </a:lnTo>
                  <a:lnTo>
                    <a:pt x="16638" y="61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17057" y="1045530"/>
              <a:ext cx="389555" cy="476774"/>
            </a:xfrm>
            <a:custGeom>
              <a:avLst/>
              <a:gdLst/>
              <a:ahLst/>
              <a:cxnLst/>
              <a:rect l="0" t="0" r="0" b="0"/>
              <a:pathLst>
                <a:path w="389555" h="476774">
                  <a:moveTo>
                    <a:pt x="0" y="59962"/>
                  </a:moveTo>
                  <a:lnTo>
                    <a:pt x="11178" y="43194"/>
                  </a:lnTo>
                  <a:lnTo>
                    <a:pt x="26025" y="31842"/>
                  </a:lnTo>
                  <a:lnTo>
                    <a:pt x="81589" y="11285"/>
                  </a:lnTo>
                  <a:lnTo>
                    <a:pt x="128940" y="0"/>
                  </a:lnTo>
                  <a:lnTo>
                    <a:pt x="154403" y="557"/>
                  </a:lnTo>
                  <a:lnTo>
                    <a:pt x="187299" y="14024"/>
                  </a:lnTo>
                  <a:lnTo>
                    <a:pt x="212383" y="34002"/>
                  </a:lnTo>
                  <a:lnTo>
                    <a:pt x="248951" y="87349"/>
                  </a:lnTo>
                  <a:lnTo>
                    <a:pt x="275906" y="149876"/>
                  </a:lnTo>
                  <a:lnTo>
                    <a:pt x="289200" y="198517"/>
                  </a:lnTo>
                  <a:lnTo>
                    <a:pt x="293139" y="249974"/>
                  </a:lnTo>
                  <a:lnTo>
                    <a:pt x="288881" y="308585"/>
                  </a:lnTo>
                  <a:lnTo>
                    <a:pt x="275605" y="367259"/>
                  </a:lnTo>
                  <a:lnTo>
                    <a:pt x="257005" y="397978"/>
                  </a:lnTo>
                  <a:lnTo>
                    <a:pt x="209752" y="444072"/>
                  </a:lnTo>
                  <a:lnTo>
                    <a:pt x="173152" y="466490"/>
                  </a:lnTo>
                  <a:lnTo>
                    <a:pt x="132673" y="476773"/>
                  </a:lnTo>
                  <a:lnTo>
                    <a:pt x="91043" y="474230"/>
                  </a:lnTo>
                  <a:lnTo>
                    <a:pt x="69319" y="465959"/>
                  </a:lnTo>
                  <a:lnTo>
                    <a:pt x="36309" y="441586"/>
                  </a:lnTo>
                  <a:lnTo>
                    <a:pt x="27836" y="421815"/>
                  </a:lnTo>
                  <a:lnTo>
                    <a:pt x="25240" y="398600"/>
                  </a:lnTo>
                  <a:lnTo>
                    <a:pt x="27985" y="376584"/>
                  </a:lnTo>
                  <a:lnTo>
                    <a:pt x="36224" y="358220"/>
                  </a:lnTo>
                  <a:lnTo>
                    <a:pt x="41697" y="350048"/>
                  </a:lnTo>
                  <a:lnTo>
                    <a:pt x="57136" y="337848"/>
                  </a:lnTo>
                  <a:lnTo>
                    <a:pt x="76866" y="329696"/>
                  </a:lnTo>
                  <a:lnTo>
                    <a:pt x="130780" y="324462"/>
                  </a:lnTo>
                  <a:lnTo>
                    <a:pt x="180299" y="323556"/>
                  </a:lnTo>
                  <a:lnTo>
                    <a:pt x="228897" y="326407"/>
                  </a:lnTo>
                  <a:lnTo>
                    <a:pt x="276051" y="331541"/>
                  </a:lnTo>
                  <a:lnTo>
                    <a:pt x="338798" y="333276"/>
                  </a:lnTo>
                  <a:lnTo>
                    <a:pt x="389554" y="333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01409" y="1189720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52095" y="60873"/>
                  </a:lnTo>
                  <a:lnTo>
                    <a:pt x="13600" y="10508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80352" y="1200248"/>
              <a:ext cx="157929" cy="115815"/>
            </a:xfrm>
            <a:custGeom>
              <a:avLst/>
              <a:gdLst/>
              <a:ahLst/>
              <a:cxnLst/>
              <a:rect l="0" t="0" r="0" b="0"/>
              <a:pathLst>
                <a:path w="157929" h="115815">
                  <a:moveTo>
                    <a:pt x="157928" y="115814"/>
                  </a:moveTo>
                  <a:lnTo>
                    <a:pt x="139947" y="100173"/>
                  </a:lnTo>
                  <a:lnTo>
                    <a:pt x="83573" y="68971"/>
                  </a:lnTo>
                  <a:lnTo>
                    <a:pt x="23339" y="27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06735" y="1058821"/>
              <a:ext cx="442199" cy="486164"/>
            </a:xfrm>
            <a:custGeom>
              <a:avLst/>
              <a:gdLst/>
              <a:ahLst/>
              <a:cxnLst/>
              <a:rect l="0" t="0" r="0" b="0"/>
              <a:pathLst>
                <a:path w="442199" h="486164">
                  <a:moveTo>
                    <a:pt x="0" y="99313"/>
                  </a:moveTo>
                  <a:lnTo>
                    <a:pt x="49499" y="39720"/>
                  </a:lnTo>
                  <a:lnTo>
                    <a:pt x="75888" y="24204"/>
                  </a:lnTo>
                  <a:lnTo>
                    <a:pt x="134964" y="4833"/>
                  </a:lnTo>
                  <a:lnTo>
                    <a:pt x="158251" y="0"/>
                  </a:lnTo>
                  <a:lnTo>
                    <a:pt x="211327" y="6430"/>
                  </a:lnTo>
                  <a:lnTo>
                    <a:pt x="236643" y="13578"/>
                  </a:lnTo>
                  <a:lnTo>
                    <a:pt x="290751" y="49476"/>
                  </a:lnTo>
                  <a:lnTo>
                    <a:pt x="307817" y="68975"/>
                  </a:lnTo>
                  <a:lnTo>
                    <a:pt x="349016" y="132435"/>
                  </a:lnTo>
                  <a:lnTo>
                    <a:pt x="363436" y="191297"/>
                  </a:lnTo>
                  <a:lnTo>
                    <a:pt x="366998" y="247840"/>
                  </a:lnTo>
                  <a:lnTo>
                    <a:pt x="366884" y="299819"/>
                  </a:lnTo>
                  <a:lnTo>
                    <a:pt x="353838" y="353129"/>
                  </a:lnTo>
                  <a:lnTo>
                    <a:pt x="335689" y="388207"/>
                  </a:lnTo>
                  <a:lnTo>
                    <a:pt x="280713" y="450033"/>
                  </a:lnTo>
                  <a:lnTo>
                    <a:pt x="266700" y="464199"/>
                  </a:lnTo>
                  <a:lnTo>
                    <a:pt x="234481" y="479739"/>
                  </a:lnTo>
                  <a:lnTo>
                    <a:pt x="195299" y="486163"/>
                  </a:lnTo>
                  <a:lnTo>
                    <a:pt x="171028" y="481426"/>
                  </a:lnTo>
                  <a:lnTo>
                    <a:pt x="140752" y="465606"/>
                  </a:lnTo>
                  <a:lnTo>
                    <a:pt x="125728" y="451623"/>
                  </a:lnTo>
                  <a:lnTo>
                    <a:pt x="115151" y="433710"/>
                  </a:lnTo>
                  <a:lnTo>
                    <a:pt x="112790" y="414050"/>
                  </a:lnTo>
                  <a:lnTo>
                    <a:pt x="116810" y="394784"/>
                  </a:lnTo>
                  <a:lnTo>
                    <a:pt x="138454" y="363352"/>
                  </a:lnTo>
                  <a:lnTo>
                    <a:pt x="152783" y="350025"/>
                  </a:lnTo>
                  <a:lnTo>
                    <a:pt x="193696" y="331937"/>
                  </a:lnTo>
                  <a:lnTo>
                    <a:pt x="235987" y="323827"/>
                  </a:lnTo>
                  <a:lnTo>
                    <a:pt x="285561" y="324543"/>
                  </a:lnTo>
                  <a:lnTo>
                    <a:pt x="334176" y="332164"/>
                  </a:lnTo>
                  <a:lnTo>
                    <a:pt x="392524" y="345220"/>
                  </a:lnTo>
                  <a:lnTo>
                    <a:pt x="442198" y="351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75316" y="1189720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44686" y="55659"/>
                  </a:lnTo>
                  <a:lnTo>
                    <a:pt x="29227" y="8200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22673" y="1200248"/>
              <a:ext cx="157929" cy="136872"/>
            </a:xfrm>
            <a:custGeom>
              <a:avLst/>
              <a:gdLst/>
              <a:ahLst/>
              <a:cxnLst/>
              <a:rect l="0" t="0" r="0" b="0"/>
              <a:pathLst>
                <a:path w="157929" h="136872">
                  <a:moveTo>
                    <a:pt x="157928" y="136871"/>
                  </a:moveTo>
                  <a:lnTo>
                    <a:pt x="152339" y="120103"/>
                  </a:lnTo>
                  <a:lnTo>
                    <a:pt x="140236" y="105632"/>
                  </a:lnTo>
                  <a:lnTo>
                    <a:pt x="80481" y="60082"/>
                  </a:lnTo>
                  <a:lnTo>
                    <a:pt x="17363" y="14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70114" y="1149467"/>
              <a:ext cx="442198" cy="389170"/>
            </a:xfrm>
            <a:custGeom>
              <a:avLst/>
              <a:gdLst/>
              <a:ahLst/>
              <a:cxnLst/>
              <a:rect l="0" t="0" r="0" b="0"/>
              <a:pathLst>
                <a:path w="442198" h="389170">
                  <a:moveTo>
                    <a:pt x="0" y="82367"/>
                  </a:moveTo>
                  <a:lnTo>
                    <a:pt x="55087" y="23804"/>
                  </a:lnTo>
                  <a:lnTo>
                    <a:pt x="90541" y="7563"/>
                  </a:lnTo>
                  <a:lnTo>
                    <a:pt x="145613" y="0"/>
                  </a:lnTo>
                  <a:lnTo>
                    <a:pt x="208484" y="1626"/>
                  </a:lnTo>
                  <a:lnTo>
                    <a:pt x="248947" y="12820"/>
                  </a:lnTo>
                  <a:lnTo>
                    <a:pt x="288471" y="37564"/>
                  </a:lnTo>
                  <a:lnTo>
                    <a:pt x="318808" y="67321"/>
                  </a:lnTo>
                  <a:lnTo>
                    <a:pt x="339087" y="103905"/>
                  </a:lnTo>
                  <a:lnTo>
                    <a:pt x="357012" y="161837"/>
                  </a:lnTo>
                  <a:lnTo>
                    <a:pt x="362222" y="185537"/>
                  </a:lnTo>
                  <a:lnTo>
                    <a:pt x="356036" y="235587"/>
                  </a:lnTo>
                  <a:lnTo>
                    <a:pt x="343748" y="277894"/>
                  </a:lnTo>
                  <a:lnTo>
                    <a:pt x="313045" y="329220"/>
                  </a:lnTo>
                  <a:lnTo>
                    <a:pt x="272258" y="364909"/>
                  </a:lnTo>
                  <a:lnTo>
                    <a:pt x="228718" y="386531"/>
                  </a:lnTo>
                  <a:lnTo>
                    <a:pt x="180592" y="389169"/>
                  </a:lnTo>
                  <a:lnTo>
                    <a:pt x="121503" y="378409"/>
                  </a:lnTo>
                  <a:lnTo>
                    <a:pt x="97286" y="367579"/>
                  </a:lnTo>
                  <a:lnTo>
                    <a:pt x="81062" y="351847"/>
                  </a:lnTo>
                  <a:lnTo>
                    <a:pt x="75099" y="342739"/>
                  </a:lnTo>
                  <a:lnTo>
                    <a:pt x="71592" y="323260"/>
                  </a:lnTo>
                  <a:lnTo>
                    <a:pt x="72294" y="313152"/>
                  </a:lnTo>
                  <a:lnTo>
                    <a:pt x="79314" y="295682"/>
                  </a:lnTo>
                  <a:lnTo>
                    <a:pt x="84461" y="287748"/>
                  </a:lnTo>
                  <a:lnTo>
                    <a:pt x="99540" y="275813"/>
                  </a:lnTo>
                  <a:lnTo>
                    <a:pt x="143404" y="258619"/>
                  </a:lnTo>
                  <a:lnTo>
                    <a:pt x="166681" y="257407"/>
                  </a:lnTo>
                  <a:lnTo>
                    <a:pt x="226987" y="260572"/>
                  </a:lnTo>
                  <a:lnTo>
                    <a:pt x="280426" y="261120"/>
                  </a:lnTo>
                  <a:lnTo>
                    <a:pt x="338892" y="261283"/>
                  </a:lnTo>
                  <a:lnTo>
                    <a:pt x="400670" y="255742"/>
                  </a:lnTo>
                  <a:lnTo>
                    <a:pt x="442197" y="250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54383" y="968621"/>
              <a:ext cx="314712" cy="821224"/>
            </a:xfrm>
            <a:custGeom>
              <a:avLst/>
              <a:gdLst/>
              <a:ahLst/>
              <a:cxnLst/>
              <a:rect l="0" t="0" r="0" b="0"/>
              <a:pathLst>
                <a:path w="314712" h="821224">
                  <a:moveTo>
                    <a:pt x="0" y="0"/>
                  </a:moveTo>
                  <a:lnTo>
                    <a:pt x="55141" y="25833"/>
                  </a:lnTo>
                  <a:lnTo>
                    <a:pt x="102529" y="64115"/>
                  </a:lnTo>
                  <a:lnTo>
                    <a:pt x="158764" y="127595"/>
                  </a:lnTo>
                  <a:lnTo>
                    <a:pt x="210681" y="188061"/>
                  </a:lnTo>
                  <a:lnTo>
                    <a:pt x="244300" y="239746"/>
                  </a:lnTo>
                  <a:lnTo>
                    <a:pt x="270352" y="291896"/>
                  </a:lnTo>
                  <a:lnTo>
                    <a:pt x="292699" y="341928"/>
                  </a:lnTo>
                  <a:lnTo>
                    <a:pt x="310068" y="396871"/>
                  </a:lnTo>
                  <a:lnTo>
                    <a:pt x="314711" y="452784"/>
                  </a:lnTo>
                  <a:lnTo>
                    <a:pt x="310040" y="508889"/>
                  </a:lnTo>
                  <a:lnTo>
                    <a:pt x="297852" y="565032"/>
                  </a:lnTo>
                  <a:lnTo>
                    <a:pt x="281061" y="621182"/>
                  </a:lnTo>
                  <a:lnTo>
                    <a:pt x="247582" y="684136"/>
                  </a:lnTo>
                  <a:lnTo>
                    <a:pt x="209562" y="737646"/>
                  </a:lnTo>
                  <a:lnTo>
                    <a:pt x="167371" y="796526"/>
                  </a:lnTo>
                  <a:lnTo>
                    <a:pt x="147399" y="821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527461" y="2074114"/>
            <a:ext cx="790705" cy="487739"/>
            <a:chOff x="5527461" y="2074114"/>
            <a:chExt cx="790705" cy="487739"/>
          </a:xfrm>
        </p:grpSpPr>
        <p:sp>
          <p:nvSpPr>
            <p:cNvPr id="49" name="Freeform 48"/>
            <p:cNvSpPr/>
            <p:nvPr/>
          </p:nvSpPr>
          <p:spPr>
            <a:xfrm>
              <a:off x="5527461" y="2295212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0715" y="0"/>
                  </a:lnTo>
                  <a:lnTo>
                    <a:pt x="106111" y="0"/>
                  </a:lnTo>
                  <a:lnTo>
                    <a:pt x="56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27582" y="2084642"/>
              <a:ext cx="10491" cy="442198"/>
            </a:xfrm>
            <a:custGeom>
              <a:avLst/>
              <a:gdLst/>
              <a:ahLst/>
              <a:cxnLst/>
              <a:rect l="0" t="0" r="0" b="0"/>
              <a:pathLst>
                <a:path w="10491" h="442198">
                  <a:moveTo>
                    <a:pt x="10490" y="0"/>
                  </a:moveTo>
                  <a:lnTo>
                    <a:pt x="2157" y="37478"/>
                  </a:lnTo>
                  <a:lnTo>
                    <a:pt x="396" y="94491"/>
                  </a:lnTo>
                  <a:lnTo>
                    <a:pt x="91" y="150440"/>
                  </a:lnTo>
                  <a:lnTo>
                    <a:pt x="0" y="211471"/>
                  </a:lnTo>
                  <a:lnTo>
                    <a:pt x="7205" y="272099"/>
                  </a:lnTo>
                  <a:lnTo>
                    <a:pt x="9517" y="320958"/>
                  </a:lnTo>
                  <a:lnTo>
                    <a:pt x="10202" y="372479"/>
                  </a:lnTo>
                  <a:lnTo>
                    <a:pt x="10433" y="426693"/>
                  </a:lnTo>
                  <a:lnTo>
                    <a:pt x="1049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35474" y="2074114"/>
              <a:ext cx="282692" cy="487739"/>
            </a:xfrm>
            <a:custGeom>
              <a:avLst/>
              <a:gdLst/>
              <a:ahLst/>
              <a:cxnLst/>
              <a:rect l="0" t="0" r="0" b="0"/>
              <a:pathLst>
                <a:path w="282692" h="487739">
                  <a:moveTo>
                    <a:pt x="186868" y="0"/>
                  </a:moveTo>
                  <a:lnTo>
                    <a:pt x="132753" y="48900"/>
                  </a:lnTo>
                  <a:lnTo>
                    <a:pt x="105324" y="89358"/>
                  </a:lnTo>
                  <a:lnTo>
                    <a:pt x="69068" y="148594"/>
                  </a:lnTo>
                  <a:lnTo>
                    <a:pt x="42250" y="210675"/>
                  </a:lnTo>
                  <a:lnTo>
                    <a:pt x="20694" y="258943"/>
                  </a:lnTo>
                  <a:lnTo>
                    <a:pt x="4825" y="312932"/>
                  </a:lnTo>
                  <a:lnTo>
                    <a:pt x="0" y="373032"/>
                  </a:lnTo>
                  <a:lnTo>
                    <a:pt x="3600" y="402488"/>
                  </a:lnTo>
                  <a:lnTo>
                    <a:pt x="23382" y="445379"/>
                  </a:lnTo>
                  <a:lnTo>
                    <a:pt x="41677" y="464278"/>
                  </a:lnTo>
                  <a:lnTo>
                    <a:pt x="74828" y="481495"/>
                  </a:lnTo>
                  <a:lnTo>
                    <a:pt x="100808" y="487738"/>
                  </a:lnTo>
                  <a:lnTo>
                    <a:pt x="141741" y="483506"/>
                  </a:lnTo>
                  <a:lnTo>
                    <a:pt x="197495" y="458589"/>
                  </a:lnTo>
                  <a:lnTo>
                    <a:pt x="233301" y="430286"/>
                  </a:lnTo>
                  <a:lnTo>
                    <a:pt x="266359" y="389281"/>
                  </a:lnTo>
                  <a:lnTo>
                    <a:pt x="282691" y="352298"/>
                  </a:lnTo>
                  <a:lnTo>
                    <a:pt x="281708" y="328542"/>
                  </a:lnTo>
                  <a:lnTo>
                    <a:pt x="278171" y="317294"/>
                  </a:lnTo>
                  <a:lnTo>
                    <a:pt x="264882" y="298557"/>
                  </a:lnTo>
                  <a:lnTo>
                    <a:pt x="247277" y="283600"/>
                  </a:lnTo>
                  <a:lnTo>
                    <a:pt x="227754" y="273053"/>
                  </a:lnTo>
                  <a:lnTo>
                    <a:pt x="204260" y="270706"/>
                  </a:lnTo>
                  <a:lnTo>
                    <a:pt x="177050" y="275901"/>
                  </a:lnTo>
                  <a:lnTo>
                    <a:pt x="115042" y="307832"/>
                  </a:lnTo>
                  <a:lnTo>
                    <a:pt x="77849" y="337654"/>
                  </a:lnTo>
                  <a:lnTo>
                    <a:pt x="1841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2014-05-19T14:50:37Z</dcterms:created>
  <dcterms:modified xsi:type="dcterms:W3CDTF">2014-05-19T14:51:04Z</dcterms:modified>
</cp:coreProperties>
</file>